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321" r:id="rId4"/>
    <p:sldId id="322" r:id="rId5"/>
    <p:sldId id="323" r:id="rId6"/>
    <p:sldId id="324" r:id="rId7"/>
    <p:sldId id="325" r:id="rId8"/>
    <p:sldId id="326" r:id="rId9"/>
    <p:sldId id="330" r:id="rId10"/>
    <p:sldId id="327" r:id="rId11"/>
    <p:sldId id="328" r:id="rId12"/>
    <p:sldId id="329" r:id="rId13"/>
    <p:sldId id="332" r:id="rId14"/>
    <p:sldId id="336" r:id="rId15"/>
    <p:sldId id="3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AAA"/>
    <a:srgbClr val="B31FCD"/>
    <a:srgbClr val="FB2380"/>
    <a:srgbClr val="6C137B"/>
    <a:srgbClr val="D01DA9"/>
    <a:srgbClr val="FC3774"/>
    <a:srgbClr val="FE7A4F"/>
    <a:srgbClr val="FE7F4B"/>
    <a:srgbClr val="623895"/>
    <a:srgbClr val="AE1A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964"/>
            <a:ext cx="12192000" cy="3807446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Организация подготовки и проведения заявительной формы аттестации педагогических работников. </a:t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Алгоритм работы куратора аттестации в ОО.</a:t>
            </a:r>
            <a:b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7861" y="4850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4296" y="4258276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Из опыта работы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Надимановой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З.М.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зам.директора  МБОУ «Гимназия №27»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Вахитовского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района г.Казани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505" y="5947927"/>
            <a:ext cx="519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КАЗАНЬ, 2021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363423" y="4068579"/>
            <a:ext cx="2336249" cy="2400460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996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5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92" name="Picture 20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3" name="Picture 20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4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95" name="Picture 20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796" name="Picture 206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7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98" name="Picture 208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9" name="Picture 209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0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01" name="Picture 21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2" name="Picture 232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" name="Picture 233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5" name="Picture 235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6" name="Picture 236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7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28" name="Picture 238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" name="Picture 239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31" name="Picture 241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2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7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8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0" name="Picture 250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1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43" name="Picture 253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4" name="Picture 254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5" name="Picture 255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6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5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6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7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8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9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0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1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1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2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3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4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5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6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7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8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9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0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1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9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0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2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3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4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5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00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677" name="Picture 48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8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9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6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7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00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9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00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1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2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3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4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5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1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2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3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4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5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3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7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8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29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0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3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0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4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8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2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6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7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8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59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0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1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2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3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4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5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6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7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8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69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0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1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2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3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4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5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6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7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8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79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0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1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2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3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4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5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6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7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8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0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1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2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3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4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5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6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7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1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2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3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0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1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2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3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4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5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6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7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8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3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4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49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0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5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6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1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2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7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8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69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0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1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2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3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4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79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0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160" name="Picture 1157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158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166" name="Picture 1163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5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6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7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1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2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Зульфия\Downloads\20211117_204701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3399" t="12343" r="66190" b="4079"/>
          <a:stretch>
            <a:fillRect/>
          </a:stretch>
        </p:blipFill>
        <p:spPr bwMode="auto">
          <a:xfrm>
            <a:off x="215812" y="710168"/>
            <a:ext cx="1599341" cy="2060328"/>
          </a:xfrm>
          <a:prstGeom prst="rect">
            <a:avLst/>
          </a:prstGeom>
          <a:noFill/>
        </p:spPr>
      </p:pic>
      <p:pic>
        <p:nvPicPr>
          <p:cNvPr id="5" name="Picture 1" descr="C:\Users\Зульфия\Downloads\20211117_20470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65802" t="11135" r="4502" b="6432"/>
          <a:stretch>
            <a:fillRect/>
          </a:stretch>
        </p:blipFill>
        <p:spPr bwMode="auto">
          <a:xfrm>
            <a:off x="2786276" y="1354689"/>
            <a:ext cx="1594261" cy="2074459"/>
          </a:xfrm>
          <a:prstGeom prst="rect">
            <a:avLst/>
          </a:prstGeom>
          <a:noFill/>
        </p:spPr>
      </p:pic>
      <p:pic>
        <p:nvPicPr>
          <p:cNvPr id="6" name="Picture 1" descr="C:\Users\Зульфия\Downloads\20211117_204701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35003" t="12216" r="35480" b="3443"/>
          <a:stretch>
            <a:fillRect/>
          </a:stretch>
        </p:blipFill>
        <p:spPr bwMode="auto">
          <a:xfrm>
            <a:off x="1488705" y="933586"/>
            <a:ext cx="1569184" cy="21017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423215"/>
            <a:ext cx="3239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КАРТА РЕЗУЛЬТАТИВНОСТИ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3462" y="700490"/>
            <a:ext cx="5545040" cy="56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4-конечная звезда 8"/>
          <p:cNvSpPr/>
          <p:nvPr/>
        </p:nvSpPr>
        <p:spPr>
          <a:xfrm>
            <a:off x="8270544" y="3289111"/>
            <a:ext cx="491319" cy="38213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764137" y="5406790"/>
            <a:ext cx="491319" cy="38213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2319977" y="0"/>
            <a:ext cx="511229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ИЗ ОПЫТА РАБОТЫ 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97599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ДОСТИЖЕНИЯ ГИМНАЗИИ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завуч\Downloads\20211118_092728.jpg"/>
          <p:cNvPicPr>
            <a:picLocks noChangeAspect="1" noChangeArrowheads="1"/>
          </p:cNvPicPr>
          <p:nvPr/>
        </p:nvPicPr>
        <p:blipFill>
          <a:blip r:embed="rId6" cstate="print"/>
          <a:srcRect l="942" t="15857" r="3001" b="10572"/>
          <a:stretch>
            <a:fillRect/>
          </a:stretch>
        </p:blipFill>
        <p:spPr bwMode="auto">
          <a:xfrm rot="10800000">
            <a:off x="156518" y="4160108"/>
            <a:ext cx="2237164" cy="1713470"/>
          </a:xfrm>
          <a:prstGeom prst="rect">
            <a:avLst/>
          </a:prstGeom>
          <a:noFill/>
        </p:spPr>
      </p:pic>
      <p:pic>
        <p:nvPicPr>
          <p:cNvPr id="2052" name="Picture 4" descr="C:\Users\завуч\Downloads\20211118_092738.jpg"/>
          <p:cNvPicPr>
            <a:picLocks noChangeAspect="1" noChangeArrowheads="1"/>
          </p:cNvPicPr>
          <p:nvPr/>
        </p:nvPicPr>
        <p:blipFill>
          <a:blip r:embed="rId7" cstate="print"/>
          <a:srcRect l="2673" t="21320" r="8487" b="5578"/>
          <a:stretch>
            <a:fillRect/>
          </a:stretch>
        </p:blipFill>
        <p:spPr bwMode="auto">
          <a:xfrm rot="10800000">
            <a:off x="2323071" y="4431954"/>
            <a:ext cx="2232569" cy="183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660" y="1255594"/>
            <a:ext cx="11946340" cy="53772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Создания  пакета документов  аттестуемого предполагает следующие этапы: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1. </a:t>
            </a:r>
            <a:r>
              <a:rPr lang="ru-RU" sz="1800" dirty="0" smtClean="0"/>
              <a:t>Выбрать желаемую категорию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2. Выбрать должность, по которой педагог аттестуется (специализация/направление выбирается ТОЛЬКО по должности: воспитатель (ДОУ, КШИ, ГПД), ПДО (направление – художественное, техническое и т.д.), Преподаватель спец.дисциплин (направление техническое, экономическое, гуманитарное), методист (РОО, УДО)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3. Льгота ставится «ДА» если аттестация повторно на ту же категорию: с первой на первую, с высшей на высшую ИЛИ впервые при условии :  Обладатель ГРАНТА; Призер или номинант «Учитель года», ПДО – подготовил более 3-х победителей/призеров творческих конкурсов (соревнований), учитель-предметник – подготовил более 2-х победителей/призеров очных олимпиад по предмету.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4. Если ставится ЛЬГОТА «НЕТ» обязательно загружается лист самооценки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5. Тестирование выбирается согласно должности и предмету (если учитель или преподаватель УСПО)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6. Заполнение электронного заявления (заполняются только светлые строки)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7. Загрузка документов: карта результативности; лист самооценки (для тех у кого нет льготы); аттестационный лист ( для высшей категории) – это приказ МО и Н РТ о присвоении категории и данные аттестуемого педагога  из сводной таблицы Приложения к приказу; подтверждающие документы ( для высшей категории не более шести, для первой категории – не более трех). Отправка документов возможна при изменении  типа документов.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8. Отправка пакета куратору ОО,  отправка пакета куратору МР. Возможен возврат пакета на доработку с комментариями, поэтому необходимо отслеживать статус пакета до тех пор пока в статусе не появиться отметка «Отправлен в МО и Н РТ»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0" y="0"/>
            <a:ext cx="12192000" cy="1173707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F8D3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2781528" y="-1"/>
            <a:ext cx="9410471" cy="1446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Консультация по размещению пакета документов в системе ЭО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585" y="1852920"/>
            <a:ext cx="3119651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Подготовка к тестированию </a:t>
            </a:r>
            <a:r>
              <a:rPr lang="ru-RU" b="1" i="1" dirty="0" smtClean="0">
                <a:solidFill>
                  <a:schemeClr val="tx2"/>
                </a:solidFill>
              </a:rPr>
              <a:t>(тесты на сайте УМС ИМО и </a:t>
            </a:r>
            <a:r>
              <a:rPr lang="ru-RU" b="1" i="1" dirty="0" err="1" smtClean="0">
                <a:solidFill>
                  <a:schemeClr val="tx2"/>
                </a:solidFill>
              </a:rPr>
              <a:t>МОиНРТ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www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en-US" b="1" dirty="0" err="1" smtClean="0">
                <a:solidFill>
                  <a:schemeClr val="tx2"/>
                </a:solidFill>
              </a:rPr>
              <a:t>mon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en-US" b="1" dirty="0" err="1" smtClean="0">
                <a:solidFill>
                  <a:schemeClr val="tx2"/>
                </a:solidFill>
              </a:rPr>
              <a:t>tatar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en-US" b="1" dirty="0" err="1" smtClean="0">
                <a:solidFill>
                  <a:schemeClr val="tx2"/>
                </a:solidFill>
              </a:rPr>
              <a:t>ru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Раздел /Деятельность/ Кадровая политика/ Кадровая политика отрасли/Педагогическая аттестация/Вопросы к тестированию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178890" y="0"/>
            <a:ext cx="11776549" cy="1521427"/>
            <a:chOff x="4336685" y="4071653"/>
            <a:chExt cx="3121785" cy="1521427"/>
          </a:xfrm>
        </p:grpSpPr>
        <p:sp>
          <p:nvSpPr>
            <p:cNvPr id="5" name="Rectangle 28"/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solidFill>
              <a:srgbClr val="6DAA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solidFill>
              <a:srgbClr val="6DAA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7" name="Content Placeholder 19"/>
          <p:cNvSpPr txBox="1">
            <a:spLocks/>
          </p:cNvSpPr>
          <p:nvPr/>
        </p:nvSpPr>
        <p:spPr>
          <a:xfrm>
            <a:off x="3068923" y="0"/>
            <a:ext cx="8627208" cy="139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подготовке к аттестационному тестированию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324" y="1553760"/>
            <a:ext cx="8671676" cy="53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4-конечная звезда 8"/>
          <p:cNvSpPr/>
          <p:nvPr/>
        </p:nvSpPr>
        <p:spPr>
          <a:xfrm>
            <a:off x="9608025" y="5172501"/>
            <a:ext cx="996285" cy="805217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394" y="5049671"/>
            <a:ext cx="9421504" cy="15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522" y="4354838"/>
            <a:ext cx="775647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409" y="3634349"/>
            <a:ext cx="7674591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464" y="2770496"/>
            <a:ext cx="8916536" cy="10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840536" y="3192314"/>
            <a:ext cx="5510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НУЖНО ГОТОВИТЬСЯ К ВЫСТУПЛЕНИЮ!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5795878" y="3932491"/>
            <a:ext cx="2338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БУДЬТЕ СОБОЙ! 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5578155" y="4623148"/>
            <a:ext cx="5585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УДЕЛИТЕ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400" b="1" i="1" dirty="0" smtClean="0">
                <a:solidFill>
                  <a:schemeClr val="tx2"/>
                </a:solidFill>
              </a:rPr>
              <a:t>ВНИМАНИЕ СВОЕМУ ИМИДЖУ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4532640" y="5464486"/>
            <a:ext cx="7369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ru-RU" altLang="ru-RU" sz="1600" b="1" i="1" dirty="0" smtClean="0">
                <a:solidFill>
                  <a:schemeClr val="tx2"/>
                </a:solidFill>
              </a:rPr>
              <a:t>УСПЕХ ВАШЕГО ВЫСТУПЛЕНИЯ: 50% ПСИХОЛОГИЧЕСКИЙ НАСТРОЙ, ВНУТРЕННЯЯ ГОТОВНОСТЬ, КОММУНИКАБЕЛЬНОСТЬ; 50% ИЗЛОЖЕНИЕ КОНЦЕПЦИИ, ЛОГИКА ВЫСТУПЛЕНИЯ, ЧЕТКАЯ СТРУКТУРА, ОРАТОРСКОЕ ИСКУССТВО.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0" y="0"/>
            <a:ext cx="11969087" cy="1516347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3A3838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6" name="Content Placeholder 19"/>
          <p:cNvSpPr txBox="1">
            <a:spLocks/>
          </p:cNvSpPr>
          <p:nvPr/>
        </p:nvSpPr>
        <p:spPr>
          <a:xfrm>
            <a:off x="3501037" y="0"/>
            <a:ext cx="8399810" cy="146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организации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самопрезентации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на заседании аттестационной комиссии (для очного участия)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 l="49864" t="60558" b="30498"/>
          <a:stretch>
            <a:fillRect/>
          </a:stretch>
        </p:blipFill>
        <p:spPr bwMode="auto">
          <a:xfrm>
            <a:off x="232013" y="1514902"/>
            <a:ext cx="8974856" cy="12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4-конечная звезда 17"/>
          <p:cNvSpPr/>
          <p:nvPr/>
        </p:nvSpPr>
        <p:spPr>
          <a:xfrm>
            <a:off x="8024884" y="2156347"/>
            <a:ext cx="764274" cy="49132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 descr="G.S.Trading Group-&amp;Ocy;&amp;ncy;&amp;lcy;&amp;acy;&amp;jcy;&amp;ncy; &amp;mcy;&amp;acy;&amp;gcy;&amp;acy;&amp;zcy;&amp;icy;&amp;ncy; :: golovko.justclick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57" y="3493472"/>
            <a:ext cx="2969842" cy="2224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3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ulfiya\Downloads\книга в презентацию.jpg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469568" y="245659"/>
            <a:ext cx="11035494" cy="643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3958" y="1228300"/>
            <a:ext cx="4189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Monotype Corsiva" pitchFamily="66" charset="0"/>
              </a:rPr>
              <a:t>«Вы можете иметь в своем распоряжении самую лучшую программу, великолепную инфраструктуру и лучшие принципы управления, но если у вас нет хороших учителей, тогда все потеряно».</a:t>
            </a:r>
            <a:endParaRPr lang="ru-RU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8370" name="Picture 2" descr="https://theslide.ru/img/thumbs/b38b8239eb35b537dcfea8b6fcf21315-800x.jpg"/>
          <p:cNvPicPr>
            <a:picLocks noChangeAspect="1" noChangeArrowheads="1"/>
          </p:cNvPicPr>
          <p:nvPr/>
        </p:nvPicPr>
        <p:blipFill>
          <a:blip r:embed="rId3"/>
          <a:srcRect l="5468" t="18789" r="70947" b="44925"/>
          <a:stretch>
            <a:fillRect/>
          </a:stretch>
        </p:blipFill>
        <p:spPr bwMode="auto">
          <a:xfrm>
            <a:off x="7151425" y="1269242"/>
            <a:ext cx="1703240" cy="1965278"/>
          </a:xfrm>
          <a:prstGeom prst="rect">
            <a:avLst/>
          </a:prstGeom>
          <a:noFill/>
        </p:spPr>
      </p:pic>
      <p:pic>
        <p:nvPicPr>
          <p:cNvPr id="7" name="Picture 2" descr="https://theslide.ru/img/thumbs/b38b8239eb35b537dcfea8b6fcf21315-800x.jpg"/>
          <p:cNvPicPr>
            <a:picLocks noChangeAspect="1" noChangeArrowheads="1"/>
          </p:cNvPicPr>
          <p:nvPr/>
        </p:nvPicPr>
        <p:blipFill>
          <a:blip r:embed="rId3"/>
          <a:srcRect l="27153" t="52138" r="48225" b="12959"/>
          <a:stretch>
            <a:fillRect/>
          </a:stretch>
        </p:blipFill>
        <p:spPr bwMode="auto">
          <a:xfrm>
            <a:off x="8884692" y="3534771"/>
            <a:ext cx="1553276" cy="16513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89410" y="5322627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Муршед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72065" y="326409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Барбер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29751" y="118201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000" b="1" dirty="0" smtClean="0">
                <a:solidFill>
                  <a:schemeClr val="tx2"/>
                </a:solidFill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СПАСИБО ЗА ВНИМАНИЕ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117">
            <a:extLst>
              <a:ext uri="{FF2B5EF4-FFF2-40B4-BE49-F238E27FC236}">
                <a16:creationId xmlns="" xmlns:a16="http://schemas.microsoft.com/office/drawing/2014/main" id="{A0DCBF0A-0EE7-40C1-AB5A-530F5E9E9EA1}"/>
              </a:ext>
            </a:extLst>
          </p:cNvPr>
          <p:cNvGrpSpPr/>
          <p:nvPr/>
        </p:nvGrpSpPr>
        <p:grpSpPr>
          <a:xfrm rot="21096882">
            <a:off x="919874" y="4018619"/>
            <a:ext cx="2255574" cy="2347972"/>
            <a:chOff x="1601806" y="2829808"/>
            <a:chExt cx="3126835" cy="3254924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13" name="Freeform 46">
              <a:extLst>
                <a:ext uri="{FF2B5EF4-FFF2-40B4-BE49-F238E27FC236}">
                  <a16:creationId xmlns="" xmlns:a16="http://schemas.microsoft.com/office/drawing/2014/main" id="{8F570BAD-326E-4676-936D-05D477DE0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7">
              <a:extLst>
                <a:ext uri="{FF2B5EF4-FFF2-40B4-BE49-F238E27FC236}">
                  <a16:creationId xmlns="" xmlns:a16="http://schemas.microsoft.com/office/drawing/2014/main" id="{2700A20F-ACCE-4D6C-9F5D-9834C59E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94" y="2829808"/>
              <a:ext cx="1949447" cy="2244230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48">
              <a:extLst>
                <a:ext uri="{FF2B5EF4-FFF2-40B4-BE49-F238E27FC236}">
                  <a16:creationId xmlns="" xmlns:a16="http://schemas.microsoft.com/office/drawing/2014/main" id="{19F999A8-2577-4F2D-83C4-117104AA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133">
            <a:extLst>
              <a:ext uri="{FF2B5EF4-FFF2-40B4-BE49-F238E27FC236}">
                <a16:creationId xmlns="" xmlns:a16="http://schemas.microsoft.com/office/drawing/2014/main" id="{35A04D48-F5FB-429A-8C89-FA741DCDB236}"/>
              </a:ext>
            </a:extLst>
          </p:cNvPr>
          <p:cNvGrpSpPr/>
          <p:nvPr/>
        </p:nvGrpSpPr>
        <p:grpSpPr>
          <a:xfrm>
            <a:off x="2774612" y="1837479"/>
            <a:ext cx="4595524" cy="3638169"/>
            <a:chOff x="3916862" y="1758463"/>
            <a:chExt cx="4595524" cy="3638169"/>
          </a:xfrm>
        </p:grpSpPr>
        <p:sp>
          <p:nvSpPr>
            <p:cNvPr id="19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197" y="1758463"/>
              <a:ext cx="691676" cy="697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FE8A454B-2C11-4BAA-BFC6-F3AEA056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77" y="1968027"/>
              <a:ext cx="398515" cy="277128"/>
            </a:xfrm>
            <a:custGeom>
              <a:avLst/>
              <a:gdLst>
                <a:gd name="T0" fmla="*/ 319 w 319"/>
                <a:gd name="T1" fmla="*/ 170 h 220"/>
                <a:gd name="T2" fmla="*/ 268 w 319"/>
                <a:gd name="T3" fmla="*/ 220 h 220"/>
                <a:gd name="T4" fmla="*/ 50 w 319"/>
                <a:gd name="T5" fmla="*/ 220 h 220"/>
                <a:gd name="T6" fmla="*/ 0 w 319"/>
                <a:gd name="T7" fmla="*/ 170 h 220"/>
                <a:gd name="T8" fmla="*/ 0 w 319"/>
                <a:gd name="T9" fmla="*/ 50 h 220"/>
                <a:gd name="T10" fmla="*/ 50 w 319"/>
                <a:gd name="T11" fmla="*/ 0 h 220"/>
                <a:gd name="T12" fmla="*/ 268 w 319"/>
                <a:gd name="T13" fmla="*/ 0 h 220"/>
                <a:gd name="T14" fmla="*/ 319 w 319"/>
                <a:gd name="T15" fmla="*/ 50 h 220"/>
                <a:gd name="T16" fmla="*/ 319 w 319"/>
                <a:gd name="T17" fmla="*/ 17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20">
                  <a:moveTo>
                    <a:pt x="319" y="170"/>
                  </a:moveTo>
                  <a:cubicBezTo>
                    <a:pt x="319" y="198"/>
                    <a:pt x="296" y="220"/>
                    <a:pt x="268" y="22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22" y="220"/>
                    <a:pt x="0" y="198"/>
                    <a:pt x="0" y="1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6" y="0"/>
                    <a:pt x="319" y="22"/>
                    <a:pt x="319" y="50"/>
                  </a:cubicBezTo>
                  <a:lnTo>
                    <a:pt x="319" y="170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90" y="2000091"/>
              <a:ext cx="143145" cy="211854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8">
              <a:extLst>
                <a:ext uri="{FF2B5EF4-FFF2-40B4-BE49-F238E27FC236}">
                  <a16:creationId xmlns="" xmlns:a16="http://schemas.microsoft.com/office/drawing/2014/main" id="{A1126434-412A-40B5-A5FC-9965146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12" y="4363699"/>
              <a:ext cx="621822" cy="6286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926A0A45-F2D1-4013-A6F1-D0E8B25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08" y="4542344"/>
              <a:ext cx="414548" cy="271402"/>
            </a:xfrm>
            <a:custGeom>
              <a:avLst/>
              <a:gdLst>
                <a:gd name="T0" fmla="*/ 332 w 332"/>
                <a:gd name="T1" fmla="*/ 28 h 216"/>
                <a:gd name="T2" fmla="*/ 330 w 332"/>
                <a:gd name="T3" fmla="*/ 26 h 216"/>
                <a:gd name="T4" fmla="*/ 310 w 332"/>
                <a:gd name="T5" fmla="*/ 27 h 216"/>
                <a:gd name="T6" fmla="*/ 218 w 332"/>
                <a:gd name="T7" fmla="*/ 28 h 216"/>
                <a:gd name="T8" fmla="*/ 198 w 332"/>
                <a:gd name="T9" fmla="*/ 29 h 216"/>
                <a:gd name="T10" fmla="*/ 197 w 332"/>
                <a:gd name="T11" fmla="*/ 30 h 216"/>
                <a:gd name="T12" fmla="*/ 197 w 332"/>
                <a:gd name="T13" fmla="*/ 48 h 216"/>
                <a:gd name="T14" fmla="*/ 198 w 332"/>
                <a:gd name="T15" fmla="*/ 50 h 216"/>
                <a:gd name="T16" fmla="*/ 210 w 332"/>
                <a:gd name="T17" fmla="*/ 50 h 216"/>
                <a:gd name="T18" fmla="*/ 245 w 332"/>
                <a:gd name="T19" fmla="*/ 51 h 216"/>
                <a:gd name="T20" fmla="*/ 247 w 332"/>
                <a:gd name="T21" fmla="*/ 51 h 216"/>
                <a:gd name="T22" fmla="*/ 245 w 332"/>
                <a:gd name="T23" fmla="*/ 53 h 216"/>
                <a:gd name="T24" fmla="*/ 183 w 332"/>
                <a:gd name="T25" fmla="*/ 106 h 216"/>
                <a:gd name="T26" fmla="*/ 180 w 332"/>
                <a:gd name="T27" fmla="*/ 105 h 216"/>
                <a:gd name="T28" fmla="*/ 127 w 332"/>
                <a:gd name="T29" fmla="*/ 40 h 216"/>
                <a:gd name="T30" fmla="*/ 115 w 332"/>
                <a:gd name="T31" fmla="*/ 25 h 216"/>
                <a:gd name="T32" fmla="*/ 116 w 332"/>
                <a:gd name="T33" fmla="*/ 24 h 216"/>
                <a:gd name="T34" fmla="*/ 136 w 332"/>
                <a:gd name="T35" fmla="*/ 23 h 216"/>
                <a:gd name="T36" fmla="*/ 158 w 332"/>
                <a:gd name="T37" fmla="*/ 21 h 216"/>
                <a:gd name="T38" fmla="*/ 159 w 332"/>
                <a:gd name="T39" fmla="*/ 20 h 216"/>
                <a:gd name="T40" fmla="*/ 161 w 332"/>
                <a:gd name="T41" fmla="*/ 1 h 216"/>
                <a:gd name="T42" fmla="*/ 159 w 332"/>
                <a:gd name="T43" fmla="*/ 0 h 216"/>
                <a:gd name="T44" fmla="*/ 1 w 332"/>
                <a:gd name="T45" fmla="*/ 0 h 216"/>
                <a:gd name="T46" fmla="*/ 0 w 332"/>
                <a:gd name="T47" fmla="*/ 1 h 216"/>
                <a:gd name="T48" fmla="*/ 0 w 332"/>
                <a:gd name="T49" fmla="*/ 19 h 216"/>
                <a:gd name="T50" fmla="*/ 2 w 332"/>
                <a:gd name="T51" fmla="*/ 21 h 216"/>
                <a:gd name="T52" fmla="*/ 46 w 332"/>
                <a:gd name="T53" fmla="*/ 24 h 216"/>
                <a:gd name="T54" fmla="*/ 49 w 332"/>
                <a:gd name="T55" fmla="*/ 26 h 216"/>
                <a:gd name="T56" fmla="*/ 88 w 332"/>
                <a:gd name="T57" fmla="*/ 73 h 216"/>
                <a:gd name="T58" fmla="*/ 139 w 332"/>
                <a:gd name="T59" fmla="*/ 135 h 216"/>
                <a:gd name="T60" fmla="*/ 140 w 332"/>
                <a:gd name="T61" fmla="*/ 137 h 216"/>
                <a:gd name="T62" fmla="*/ 140 w 332"/>
                <a:gd name="T63" fmla="*/ 158 h 216"/>
                <a:gd name="T64" fmla="*/ 140 w 332"/>
                <a:gd name="T65" fmla="*/ 192 h 216"/>
                <a:gd name="T66" fmla="*/ 139 w 332"/>
                <a:gd name="T67" fmla="*/ 193 h 216"/>
                <a:gd name="T68" fmla="*/ 116 w 332"/>
                <a:gd name="T69" fmla="*/ 195 h 216"/>
                <a:gd name="T70" fmla="*/ 89 w 332"/>
                <a:gd name="T71" fmla="*/ 197 h 216"/>
                <a:gd name="T72" fmla="*/ 88 w 332"/>
                <a:gd name="T73" fmla="*/ 199 h 216"/>
                <a:gd name="T74" fmla="*/ 88 w 332"/>
                <a:gd name="T75" fmla="*/ 214 h 216"/>
                <a:gd name="T76" fmla="*/ 90 w 332"/>
                <a:gd name="T77" fmla="*/ 216 h 216"/>
                <a:gd name="T78" fmla="*/ 245 w 332"/>
                <a:gd name="T79" fmla="*/ 216 h 216"/>
                <a:gd name="T80" fmla="*/ 246 w 332"/>
                <a:gd name="T81" fmla="*/ 216 h 216"/>
                <a:gd name="T82" fmla="*/ 247 w 332"/>
                <a:gd name="T83" fmla="*/ 215 h 216"/>
                <a:gd name="T84" fmla="*/ 247 w 332"/>
                <a:gd name="T85" fmla="*/ 198 h 216"/>
                <a:gd name="T86" fmla="*/ 246 w 332"/>
                <a:gd name="T87" fmla="*/ 197 h 216"/>
                <a:gd name="T88" fmla="*/ 239 w 332"/>
                <a:gd name="T89" fmla="*/ 197 h 216"/>
                <a:gd name="T90" fmla="*/ 197 w 332"/>
                <a:gd name="T91" fmla="*/ 195 h 216"/>
                <a:gd name="T92" fmla="*/ 196 w 332"/>
                <a:gd name="T93" fmla="*/ 194 h 216"/>
                <a:gd name="T94" fmla="*/ 197 w 332"/>
                <a:gd name="T95" fmla="*/ 135 h 216"/>
                <a:gd name="T96" fmla="*/ 198 w 332"/>
                <a:gd name="T97" fmla="*/ 133 h 216"/>
                <a:gd name="T98" fmla="*/ 218 w 332"/>
                <a:gd name="T99" fmla="*/ 115 h 216"/>
                <a:gd name="T100" fmla="*/ 285 w 332"/>
                <a:gd name="T101" fmla="*/ 56 h 216"/>
                <a:gd name="T102" fmla="*/ 287 w 332"/>
                <a:gd name="T103" fmla="*/ 55 h 216"/>
                <a:gd name="T104" fmla="*/ 296 w 332"/>
                <a:gd name="T105" fmla="*/ 54 h 216"/>
                <a:gd name="T106" fmla="*/ 331 w 332"/>
                <a:gd name="T107" fmla="*/ 51 h 216"/>
                <a:gd name="T108" fmla="*/ 332 w 332"/>
                <a:gd name="T109" fmla="*/ 50 h 216"/>
                <a:gd name="T110" fmla="*/ 332 w 332"/>
                <a:gd name="T111" fmla="*/ 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16">
                  <a:moveTo>
                    <a:pt x="332" y="28"/>
                  </a:moveTo>
                  <a:cubicBezTo>
                    <a:pt x="332" y="27"/>
                    <a:pt x="331" y="26"/>
                    <a:pt x="330" y="26"/>
                  </a:cubicBezTo>
                  <a:cubicBezTo>
                    <a:pt x="324" y="27"/>
                    <a:pt x="317" y="27"/>
                    <a:pt x="310" y="27"/>
                  </a:cubicBezTo>
                  <a:cubicBezTo>
                    <a:pt x="280" y="27"/>
                    <a:pt x="248" y="27"/>
                    <a:pt x="218" y="28"/>
                  </a:cubicBezTo>
                  <a:cubicBezTo>
                    <a:pt x="211" y="28"/>
                    <a:pt x="205" y="28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6"/>
                    <a:pt x="197" y="42"/>
                    <a:pt x="197" y="48"/>
                  </a:cubicBezTo>
                  <a:cubicBezTo>
                    <a:pt x="197" y="49"/>
                    <a:pt x="197" y="49"/>
                    <a:pt x="198" y="50"/>
                  </a:cubicBezTo>
                  <a:cubicBezTo>
                    <a:pt x="202" y="50"/>
                    <a:pt x="206" y="50"/>
                    <a:pt x="210" y="50"/>
                  </a:cubicBezTo>
                  <a:cubicBezTo>
                    <a:pt x="222" y="50"/>
                    <a:pt x="233" y="51"/>
                    <a:pt x="245" y="51"/>
                  </a:cubicBezTo>
                  <a:cubicBezTo>
                    <a:pt x="246" y="51"/>
                    <a:pt x="246" y="51"/>
                    <a:pt x="247" y="51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24" y="71"/>
                    <a:pt x="204" y="88"/>
                    <a:pt x="183" y="106"/>
                  </a:cubicBezTo>
                  <a:cubicBezTo>
                    <a:pt x="182" y="107"/>
                    <a:pt x="182" y="107"/>
                    <a:pt x="180" y="105"/>
                  </a:cubicBezTo>
                  <a:cubicBezTo>
                    <a:pt x="163" y="84"/>
                    <a:pt x="145" y="62"/>
                    <a:pt x="127" y="40"/>
                  </a:cubicBezTo>
                  <a:cubicBezTo>
                    <a:pt x="123" y="35"/>
                    <a:pt x="119" y="30"/>
                    <a:pt x="115" y="25"/>
                  </a:cubicBezTo>
                  <a:cubicBezTo>
                    <a:pt x="115" y="25"/>
                    <a:pt x="116" y="24"/>
                    <a:pt x="116" y="24"/>
                  </a:cubicBezTo>
                  <a:cubicBezTo>
                    <a:pt x="122" y="24"/>
                    <a:pt x="129" y="23"/>
                    <a:pt x="136" y="23"/>
                  </a:cubicBezTo>
                  <a:cubicBezTo>
                    <a:pt x="143" y="22"/>
                    <a:pt x="150" y="22"/>
                    <a:pt x="158" y="21"/>
                  </a:cubicBezTo>
                  <a:cubicBezTo>
                    <a:pt x="159" y="21"/>
                    <a:pt x="159" y="21"/>
                    <a:pt x="159" y="20"/>
                  </a:cubicBezTo>
                  <a:cubicBezTo>
                    <a:pt x="159" y="14"/>
                    <a:pt x="160" y="7"/>
                    <a:pt x="161" y="1"/>
                  </a:cubicBezTo>
                  <a:cubicBezTo>
                    <a:pt x="161" y="0"/>
                    <a:pt x="161" y="0"/>
                    <a:pt x="159" y="0"/>
                  </a:cubicBezTo>
                  <a:cubicBezTo>
                    <a:pt x="107" y="0"/>
                    <a:pt x="54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1"/>
                    <a:pt x="0" y="21"/>
                    <a:pt x="2" y="21"/>
                  </a:cubicBezTo>
                  <a:cubicBezTo>
                    <a:pt x="17" y="22"/>
                    <a:pt x="32" y="23"/>
                    <a:pt x="46" y="24"/>
                  </a:cubicBezTo>
                  <a:cubicBezTo>
                    <a:pt x="47" y="24"/>
                    <a:pt x="48" y="25"/>
                    <a:pt x="49" y="26"/>
                  </a:cubicBezTo>
                  <a:cubicBezTo>
                    <a:pt x="62" y="41"/>
                    <a:pt x="75" y="57"/>
                    <a:pt x="88" y="73"/>
                  </a:cubicBezTo>
                  <a:cubicBezTo>
                    <a:pt x="105" y="94"/>
                    <a:pt x="122" y="114"/>
                    <a:pt x="139" y="135"/>
                  </a:cubicBezTo>
                  <a:cubicBezTo>
                    <a:pt x="139" y="136"/>
                    <a:pt x="140" y="136"/>
                    <a:pt x="140" y="137"/>
                  </a:cubicBezTo>
                  <a:cubicBezTo>
                    <a:pt x="140" y="144"/>
                    <a:pt x="140" y="151"/>
                    <a:pt x="140" y="158"/>
                  </a:cubicBezTo>
                  <a:cubicBezTo>
                    <a:pt x="140" y="169"/>
                    <a:pt x="140" y="181"/>
                    <a:pt x="140" y="192"/>
                  </a:cubicBezTo>
                  <a:cubicBezTo>
                    <a:pt x="140" y="193"/>
                    <a:pt x="140" y="193"/>
                    <a:pt x="139" y="193"/>
                  </a:cubicBezTo>
                  <a:cubicBezTo>
                    <a:pt x="131" y="194"/>
                    <a:pt x="124" y="195"/>
                    <a:pt x="116" y="195"/>
                  </a:cubicBezTo>
                  <a:cubicBezTo>
                    <a:pt x="107" y="196"/>
                    <a:pt x="98" y="196"/>
                    <a:pt x="89" y="197"/>
                  </a:cubicBezTo>
                  <a:cubicBezTo>
                    <a:pt x="88" y="197"/>
                    <a:pt x="88" y="198"/>
                    <a:pt x="88" y="199"/>
                  </a:cubicBezTo>
                  <a:cubicBezTo>
                    <a:pt x="88" y="204"/>
                    <a:pt x="88" y="209"/>
                    <a:pt x="88" y="214"/>
                  </a:cubicBezTo>
                  <a:cubicBezTo>
                    <a:pt x="88" y="216"/>
                    <a:pt x="88" y="216"/>
                    <a:pt x="90" y="216"/>
                  </a:cubicBezTo>
                  <a:cubicBezTo>
                    <a:pt x="141" y="216"/>
                    <a:pt x="194" y="216"/>
                    <a:pt x="245" y="216"/>
                  </a:cubicBezTo>
                  <a:cubicBezTo>
                    <a:pt x="245" y="216"/>
                    <a:pt x="246" y="216"/>
                    <a:pt x="246" y="216"/>
                  </a:cubicBezTo>
                  <a:cubicBezTo>
                    <a:pt x="247" y="216"/>
                    <a:pt x="247" y="216"/>
                    <a:pt x="247" y="215"/>
                  </a:cubicBezTo>
                  <a:cubicBezTo>
                    <a:pt x="247" y="209"/>
                    <a:pt x="247" y="204"/>
                    <a:pt x="247" y="198"/>
                  </a:cubicBezTo>
                  <a:cubicBezTo>
                    <a:pt x="247" y="198"/>
                    <a:pt x="247" y="197"/>
                    <a:pt x="246" y="197"/>
                  </a:cubicBezTo>
                  <a:cubicBezTo>
                    <a:pt x="244" y="197"/>
                    <a:pt x="241" y="197"/>
                    <a:pt x="239" y="197"/>
                  </a:cubicBezTo>
                  <a:cubicBezTo>
                    <a:pt x="225" y="196"/>
                    <a:pt x="211" y="196"/>
                    <a:pt x="197" y="195"/>
                  </a:cubicBezTo>
                  <a:cubicBezTo>
                    <a:pt x="196" y="195"/>
                    <a:pt x="196" y="195"/>
                    <a:pt x="196" y="194"/>
                  </a:cubicBezTo>
                  <a:cubicBezTo>
                    <a:pt x="196" y="174"/>
                    <a:pt x="197" y="155"/>
                    <a:pt x="197" y="135"/>
                  </a:cubicBezTo>
                  <a:cubicBezTo>
                    <a:pt x="197" y="134"/>
                    <a:pt x="197" y="134"/>
                    <a:pt x="198" y="133"/>
                  </a:cubicBezTo>
                  <a:cubicBezTo>
                    <a:pt x="205" y="127"/>
                    <a:pt x="212" y="121"/>
                    <a:pt x="218" y="115"/>
                  </a:cubicBezTo>
                  <a:cubicBezTo>
                    <a:pt x="240" y="95"/>
                    <a:pt x="262" y="75"/>
                    <a:pt x="285" y="56"/>
                  </a:cubicBezTo>
                  <a:cubicBezTo>
                    <a:pt x="285" y="55"/>
                    <a:pt x="286" y="55"/>
                    <a:pt x="287" y="55"/>
                  </a:cubicBezTo>
                  <a:cubicBezTo>
                    <a:pt x="290" y="54"/>
                    <a:pt x="293" y="54"/>
                    <a:pt x="296" y="54"/>
                  </a:cubicBezTo>
                  <a:cubicBezTo>
                    <a:pt x="308" y="53"/>
                    <a:pt x="319" y="53"/>
                    <a:pt x="331" y="51"/>
                  </a:cubicBezTo>
                  <a:cubicBezTo>
                    <a:pt x="331" y="51"/>
                    <a:pt x="332" y="51"/>
                    <a:pt x="332" y="50"/>
                  </a:cubicBezTo>
                  <a:cubicBezTo>
                    <a:pt x="331" y="43"/>
                    <a:pt x="331" y="35"/>
                    <a:pt x="33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2FADE476-D1E2-42E5-88F0-EB0ADBC4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49" y="4635102"/>
              <a:ext cx="50387" cy="116806"/>
            </a:xfrm>
            <a:custGeom>
              <a:avLst/>
              <a:gdLst>
                <a:gd name="T0" fmla="*/ 40 w 40"/>
                <a:gd name="T1" fmla="*/ 2 h 93"/>
                <a:gd name="T2" fmla="*/ 40 w 40"/>
                <a:gd name="T3" fmla="*/ 6 h 93"/>
                <a:gd name="T4" fmla="*/ 30 w 40"/>
                <a:gd name="T5" fmla="*/ 47 h 93"/>
                <a:gd name="T6" fmla="*/ 18 w 40"/>
                <a:gd name="T7" fmla="*/ 93 h 93"/>
                <a:gd name="T8" fmla="*/ 18 w 40"/>
                <a:gd name="T9" fmla="*/ 93 h 93"/>
                <a:gd name="T10" fmla="*/ 2 w 40"/>
                <a:gd name="T11" fmla="*/ 92 h 93"/>
                <a:gd name="T12" fmla="*/ 0 w 40"/>
                <a:gd name="T13" fmla="*/ 92 h 93"/>
                <a:gd name="T14" fmla="*/ 0 w 40"/>
                <a:gd name="T15" fmla="*/ 91 h 93"/>
                <a:gd name="T16" fmla="*/ 0 w 40"/>
                <a:gd name="T17" fmla="*/ 85 h 93"/>
                <a:gd name="T18" fmla="*/ 0 w 40"/>
                <a:gd name="T19" fmla="*/ 80 h 93"/>
                <a:gd name="T20" fmla="*/ 1 w 40"/>
                <a:gd name="T21" fmla="*/ 64 h 93"/>
                <a:gd name="T22" fmla="*/ 1 w 40"/>
                <a:gd name="T23" fmla="*/ 47 h 93"/>
                <a:gd name="T24" fmla="*/ 1 w 40"/>
                <a:gd name="T25" fmla="*/ 30 h 93"/>
                <a:gd name="T26" fmla="*/ 2 w 40"/>
                <a:gd name="T27" fmla="*/ 12 h 93"/>
                <a:gd name="T28" fmla="*/ 2 w 40"/>
                <a:gd name="T29" fmla="*/ 0 h 93"/>
                <a:gd name="T30" fmla="*/ 2 w 40"/>
                <a:gd name="T31" fmla="*/ 0 h 93"/>
                <a:gd name="T32" fmla="*/ 12 w 40"/>
                <a:gd name="T33" fmla="*/ 0 h 93"/>
                <a:gd name="T34" fmla="*/ 19 w 40"/>
                <a:gd name="T35" fmla="*/ 1 h 93"/>
                <a:gd name="T36" fmla="*/ 31 w 40"/>
                <a:gd name="T37" fmla="*/ 1 h 93"/>
                <a:gd name="T38" fmla="*/ 39 w 40"/>
                <a:gd name="T39" fmla="*/ 2 h 93"/>
                <a:gd name="T40" fmla="*/ 40 w 40"/>
                <a:gd name="T41" fmla="*/ 2 h 93"/>
                <a:gd name="T42" fmla="*/ 40 w 40"/>
                <a:gd name="T4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3">
                  <a:moveTo>
                    <a:pt x="40" y="2"/>
                  </a:moveTo>
                  <a:cubicBezTo>
                    <a:pt x="40" y="3"/>
                    <a:pt x="40" y="5"/>
                    <a:pt x="40" y="6"/>
                  </a:cubicBezTo>
                  <a:cubicBezTo>
                    <a:pt x="36" y="19"/>
                    <a:pt x="33" y="33"/>
                    <a:pt x="30" y="47"/>
                  </a:cubicBezTo>
                  <a:cubicBezTo>
                    <a:pt x="26" y="62"/>
                    <a:pt x="22" y="78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2" y="93"/>
                    <a:pt x="7" y="92"/>
                    <a:pt x="2" y="92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0" y="83"/>
                    <a:pt x="0" y="82"/>
                    <a:pt x="0" y="80"/>
                  </a:cubicBezTo>
                  <a:cubicBezTo>
                    <a:pt x="0" y="75"/>
                    <a:pt x="1" y="70"/>
                    <a:pt x="1" y="64"/>
                  </a:cubicBezTo>
                  <a:cubicBezTo>
                    <a:pt x="1" y="59"/>
                    <a:pt x="1" y="53"/>
                    <a:pt x="1" y="47"/>
                  </a:cubicBezTo>
                  <a:cubicBezTo>
                    <a:pt x="1" y="41"/>
                    <a:pt x="1" y="35"/>
                    <a:pt x="1" y="30"/>
                  </a:cubicBezTo>
                  <a:cubicBezTo>
                    <a:pt x="1" y="24"/>
                    <a:pt x="2" y="18"/>
                    <a:pt x="2" y="12"/>
                  </a:cubicBezTo>
                  <a:cubicBezTo>
                    <a:pt x="2" y="8"/>
                    <a:pt x="2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2" y="1"/>
                    <a:pt x="27" y="1"/>
                    <a:pt x="31" y="1"/>
                  </a:cubicBezTo>
                  <a:cubicBezTo>
                    <a:pt x="33" y="1"/>
                    <a:pt x="36" y="1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12572329-DA8C-4B13-B390-DF3135C6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469" y="4766795"/>
              <a:ext cx="29774" cy="26338"/>
            </a:xfrm>
            <a:custGeom>
              <a:avLst/>
              <a:gdLst>
                <a:gd name="T0" fmla="*/ 13 w 24"/>
                <a:gd name="T1" fmla="*/ 21 h 21"/>
                <a:gd name="T2" fmla="*/ 3 w 24"/>
                <a:gd name="T3" fmla="*/ 21 h 21"/>
                <a:gd name="T4" fmla="*/ 2 w 24"/>
                <a:gd name="T5" fmla="*/ 20 h 21"/>
                <a:gd name="T6" fmla="*/ 1 w 24"/>
                <a:gd name="T7" fmla="*/ 10 h 21"/>
                <a:gd name="T8" fmla="*/ 0 w 24"/>
                <a:gd name="T9" fmla="*/ 1 h 21"/>
                <a:gd name="T10" fmla="*/ 1 w 24"/>
                <a:gd name="T11" fmla="*/ 0 h 21"/>
                <a:gd name="T12" fmla="*/ 6 w 24"/>
                <a:gd name="T13" fmla="*/ 1 h 21"/>
                <a:gd name="T14" fmla="*/ 13 w 24"/>
                <a:gd name="T15" fmla="*/ 1 h 21"/>
                <a:gd name="T16" fmla="*/ 22 w 24"/>
                <a:gd name="T17" fmla="*/ 2 h 21"/>
                <a:gd name="T18" fmla="*/ 24 w 24"/>
                <a:gd name="T19" fmla="*/ 2 h 21"/>
                <a:gd name="T20" fmla="*/ 24 w 24"/>
                <a:gd name="T21" fmla="*/ 3 h 21"/>
                <a:gd name="T22" fmla="*/ 24 w 24"/>
                <a:gd name="T23" fmla="*/ 20 h 21"/>
                <a:gd name="T24" fmla="*/ 24 w 24"/>
                <a:gd name="T25" fmla="*/ 21 h 21"/>
                <a:gd name="T26" fmla="*/ 13 w 2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13" y="21"/>
                  </a:moveTo>
                  <a:cubicBezTo>
                    <a:pt x="10" y="21"/>
                    <a:pt x="6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2" y="14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8"/>
                    <a:pt x="24" y="14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21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12">
              <a:extLst>
                <a:ext uri="{FF2B5EF4-FFF2-40B4-BE49-F238E27FC236}">
                  <a16:creationId xmlns="" xmlns:a16="http://schemas.microsoft.com/office/drawing/2014/main" id="{D347A350-69A1-4230-8ED3-D6793C2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263" y="4767940"/>
              <a:ext cx="546241" cy="551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E6FF70BD-9E0F-40D3-BD9C-FD9451F17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6199" y="4880166"/>
              <a:ext cx="326371" cy="327515"/>
            </a:xfrm>
            <a:custGeom>
              <a:avLst/>
              <a:gdLst>
                <a:gd name="T0" fmla="*/ 260 w 261"/>
                <a:gd name="T1" fmla="*/ 178 h 260"/>
                <a:gd name="T2" fmla="*/ 251 w 261"/>
                <a:gd name="T3" fmla="*/ 150 h 260"/>
                <a:gd name="T4" fmla="*/ 252 w 261"/>
                <a:gd name="T5" fmla="*/ 144 h 260"/>
                <a:gd name="T6" fmla="*/ 253 w 261"/>
                <a:gd name="T7" fmla="*/ 142 h 260"/>
                <a:gd name="T8" fmla="*/ 253 w 261"/>
                <a:gd name="T9" fmla="*/ 138 h 260"/>
                <a:gd name="T10" fmla="*/ 253 w 261"/>
                <a:gd name="T11" fmla="*/ 119 h 260"/>
                <a:gd name="T12" fmla="*/ 252 w 261"/>
                <a:gd name="T13" fmla="*/ 110 h 260"/>
                <a:gd name="T14" fmla="*/ 245 w 261"/>
                <a:gd name="T15" fmla="*/ 87 h 260"/>
                <a:gd name="T16" fmla="*/ 226 w 261"/>
                <a:gd name="T17" fmla="*/ 54 h 260"/>
                <a:gd name="T18" fmla="*/ 215 w 261"/>
                <a:gd name="T19" fmla="*/ 42 h 260"/>
                <a:gd name="T20" fmla="*/ 200 w 261"/>
                <a:gd name="T21" fmla="*/ 30 h 260"/>
                <a:gd name="T22" fmla="*/ 155 w 261"/>
                <a:gd name="T23" fmla="*/ 10 h 260"/>
                <a:gd name="T24" fmla="*/ 153 w 261"/>
                <a:gd name="T25" fmla="*/ 10 h 260"/>
                <a:gd name="T26" fmla="*/ 150 w 261"/>
                <a:gd name="T27" fmla="*/ 9 h 260"/>
                <a:gd name="T28" fmla="*/ 148 w 261"/>
                <a:gd name="T29" fmla="*/ 9 h 260"/>
                <a:gd name="T30" fmla="*/ 147 w 261"/>
                <a:gd name="T31" fmla="*/ 9 h 260"/>
                <a:gd name="T32" fmla="*/ 145 w 261"/>
                <a:gd name="T33" fmla="*/ 9 h 260"/>
                <a:gd name="T34" fmla="*/ 144 w 261"/>
                <a:gd name="T35" fmla="*/ 9 h 260"/>
                <a:gd name="T36" fmla="*/ 142 w 261"/>
                <a:gd name="T37" fmla="*/ 8 h 260"/>
                <a:gd name="T38" fmla="*/ 140 w 261"/>
                <a:gd name="T39" fmla="*/ 8 h 260"/>
                <a:gd name="T40" fmla="*/ 134 w 261"/>
                <a:gd name="T41" fmla="*/ 8 h 260"/>
                <a:gd name="T42" fmla="*/ 118 w 261"/>
                <a:gd name="T43" fmla="*/ 8 h 260"/>
                <a:gd name="T44" fmla="*/ 117 w 261"/>
                <a:gd name="T45" fmla="*/ 9 h 260"/>
                <a:gd name="T46" fmla="*/ 115 w 261"/>
                <a:gd name="T47" fmla="*/ 9 h 260"/>
                <a:gd name="T48" fmla="*/ 113 w 261"/>
                <a:gd name="T49" fmla="*/ 9 h 260"/>
                <a:gd name="T50" fmla="*/ 77 w 261"/>
                <a:gd name="T51" fmla="*/ 0 h 260"/>
                <a:gd name="T52" fmla="*/ 69 w 261"/>
                <a:gd name="T53" fmla="*/ 0 h 260"/>
                <a:gd name="T54" fmla="*/ 60 w 261"/>
                <a:gd name="T55" fmla="*/ 1 h 260"/>
                <a:gd name="T56" fmla="*/ 9 w 261"/>
                <a:gd name="T57" fmla="*/ 40 h 260"/>
                <a:gd name="T58" fmla="*/ 0 w 261"/>
                <a:gd name="T59" fmla="*/ 71 h 260"/>
                <a:gd name="T60" fmla="*/ 0 w 261"/>
                <a:gd name="T61" fmla="*/ 79 h 260"/>
                <a:gd name="T62" fmla="*/ 9 w 261"/>
                <a:gd name="T63" fmla="*/ 112 h 260"/>
                <a:gd name="T64" fmla="*/ 9 w 261"/>
                <a:gd name="T65" fmla="*/ 144 h 260"/>
                <a:gd name="T66" fmla="*/ 9 w 261"/>
                <a:gd name="T67" fmla="*/ 147 h 260"/>
                <a:gd name="T68" fmla="*/ 9 w 261"/>
                <a:gd name="T69" fmla="*/ 148 h 260"/>
                <a:gd name="T70" fmla="*/ 9 w 261"/>
                <a:gd name="T71" fmla="*/ 149 h 260"/>
                <a:gd name="T72" fmla="*/ 23 w 261"/>
                <a:gd name="T73" fmla="*/ 189 h 260"/>
                <a:gd name="T74" fmla="*/ 40 w 261"/>
                <a:gd name="T75" fmla="*/ 213 h 260"/>
                <a:gd name="T76" fmla="*/ 61 w 261"/>
                <a:gd name="T77" fmla="*/ 231 h 260"/>
                <a:gd name="T78" fmla="*/ 75 w 261"/>
                <a:gd name="T79" fmla="*/ 239 h 260"/>
                <a:gd name="T80" fmla="*/ 101 w 261"/>
                <a:gd name="T81" fmla="*/ 248 h 260"/>
                <a:gd name="T82" fmla="*/ 105 w 261"/>
                <a:gd name="T83" fmla="*/ 249 h 260"/>
                <a:gd name="T84" fmla="*/ 108 w 261"/>
                <a:gd name="T85" fmla="*/ 250 h 260"/>
                <a:gd name="T86" fmla="*/ 109 w 261"/>
                <a:gd name="T87" fmla="*/ 250 h 260"/>
                <a:gd name="T88" fmla="*/ 111 w 261"/>
                <a:gd name="T89" fmla="*/ 250 h 260"/>
                <a:gd name="T90" fmla="*/ 112 w 261"/>
                <a:gd name="T91" fmla="*/ 250 h 260"/>
                <a:gd name="T92" fmla="*/ 115 w 261"/>
                <a:gd name="T93" fmla="*/ 251 h 260"/>
                <a:gd name="T94" fmla="*/ 117 w 261"/>
                <a:gd name="T95" fmla="*/ 251 h 260"/>
                <a:gd name="T96" fmla="*/ 121 w 261"/>
                <a:gd name="T97" fmla="*/ 251 h 260"/>
                <a:gd name="T98" fmla="*/ 125 w 261"/>
                <a:gd name="T99" fmla="*/ 251 h 260"/>
                <a:gd name="T100" fmla="*/ 153 w 261"/>
                <a:gd name="T101" fmla="*/ 250 h 260"/>
                <a:gd name="T102" fmla="*/ 187 w 261"/>
                <a:gd name="T103" fmla="*/ 260 h 260"/>
                <a:gd name="T104" fmla="*/ 193 w 261"/>
                <a:gd name="T105" fmla="*/ 260 h 260"/>
                <a:gd name="T106" fmla="*/ 210 w 261"/>
                <a:gd name="T107" fmla="*/ 257 h 260"/>
                <a:gd name="T108" fmla="*/ 252 w 261"/>
                <a:gd name="T109" fmla="*/ 220 h 260"/>
                <a:gd name="T110" fmla="*/ 261 w 261"/>
                <a:gd name="T111" fmla="*/ 188 h 260"/>
                <a:gd name="T112" fmla="*/ 154 w 261"/>
                <a:gd name="T113" fmla="*/ 10 h 260"/>
                <a:gd name="T114" fmla="*/ 155 w 261"/>
                <a:gd name="T115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" h="260">
                  <a:moveTo>
                    <a:pt x="261" y="181"/>
                  </a:moveTo>
                  <a:cubicBezTo>
                    <a:pt x="260" y="181"/>
                    <a:pt x="260" y="181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9"/>
                    <a:pt x="257" y="160"/>
                    <a:pt x="252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2" y="150"/>
                    <a:pt x="251" y="150"/>
                    <a:pt x="251" y="150"/>
                  </a:cubicBezTo>
                  <a:cubicBezTo>
                    <a:pt x="251" y="149"/>
                    <a:pt x="251" y="149"/>
                    <a:pt x="251" y="149"/>
                  </a:cubicBezTo>
                  <a:cubicBezTo>
                    <a:pt x="251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52" y="142"/>
                    <a:pt x="253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141"/>
                    <a:pt x="253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3" y="139"/>
                    <a:pt x="253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3" y="137"/>
                    <a:pt x="253" y="137"/>
                    <a:pt x="253" y="136"/>
                  </a:cubicBezTo>
                  <a:cubicBezTo>
                    <a:pt x="253" y="134"/>
                    <a:pt x="253" y="131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4" y="125"/>
                    <a:pt x="253" y="122"/>
                    <a:pt x="253" y="119"/>
                  </a:cubicBezTo>
                  <a:cubicBezTo>
                    <a:pt x="253" y="117"/>
                    <a:pt x="253" y="115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1"/>
                    <a:pt x="252" y="111"/>
                  </a:cubicBezTo>
                  <a:cubicBezTo>
                    <a:pt x="252" y="111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09"/>
                  </a:cubicBezTo>
                  <a:cubicBezTo>
                    <a:pt x="251" y="108"/>
                    <a:pt x="251" y="106"/>
                    <a:pt x="251" y="105"/>
                  </a:cubicBezTo>
                  <a:cubicBezTo>
                    <a:pt x="250" y="102"/>
                    <a:pt x="249" y="99"/>
                    <a:pt x="249" y="97"/>
                  </a:cubicBezTo>
                  <a:cubicBezTo>
                    <a:pt x="248" y="94"/>
                    <a:pt x="247" y="91"/>
                    <a:pt x="245" y="87"/>
                  </a:cubicBezTo>
                  <a:cubicBezTo>
                    <a:pt x="245" y="86"/>
                    <a:pt x="244" y="84"/>
                    <a:pt x="243" y="82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38" y="71"/>
                    <a:pt x="234" y="65"/>
                    <a:pt x="230" y="59"/>
                  </a:cubicBezTo>
                  <a:cubicBezTo>
                    <a:pt x="228" y="57"/>
                    <a:pt x="227" y="56"/>
                    <a:pt x="226" y="54"/>
                  </a:cubicBezTo>
                  <a:cubicBezTo>
                    <a:pt x="224" y="51"/>
                    <a:pt x="222" y="49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5"/>
                    <a:pt x="217" y="45"/>
                    <a:pt x="217" y="44"/>
                  </a:cubicBezTo>
                  <a:cubicBezTo>
                    <a:pt x="216" y="43"/>
                    <a:pt x="215" y="43"/>
                    <a:pt x="215" y="42"/>
                  </a:cubicBezTo>
                  <a:cubicBezTo>
                    <a:pt x="215" y="42"/>
                    <a:pt x="214" y="42"/>
                    <a:pt x="214" y="41"/>
                  </a:cubicBezTo>
                  <a:cubicBezTo>
                    <a:pt x="211" y="39"/>
                    <a:pt x="209" y="37"/>
                    <a:pt x="206" y="34"/>
                  </a:cubicBezTo>
                  <a:cubicBezTo>
                    <a:pt x="204" y="33"/>
                    <a:pt x="203" y="32"/>
                    <a:pt x="201" y="31"/>
                  </a:cubicBezTo>
                  <a:cubicBezTo>
                    <a:pt x="201" y="30"/>
                    <a:pt x="200" y="30"/>
                    <a:pt x="200" y="30"/>
                  </a:cubicBezTo>
                  <a:cubicBezTo>
                    <a:pt x="189" y="22"/>
                    <a:pt x="178" y="17"/>
                    <a:pt x="165" y="13"/>
                  </a:cubicBezTo>
                  <a:cubicBezTo>
                    <a:pt x="162" y="12"/>
                    <a:pt x="159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1" y="10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1" y="8"/>
                  </a:cubicBezTo>
                  <a:cubicBezTo>
                    <a:pt x="141" y="8"/>
                    <a:pt x="141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8"/>
                    <a:pt x="138" y="8"/>
                    <a:pt x="138" y="8"/>
                  </a:cubicBezTo>
                  <a:cubicBezTo>
                    <a:pt x="138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5" y="8"/>
                    <a:pt x="134" y="8"/>
                  </a:cubicBezTo>
                  <a:cubicBezTo>
                    <a:pt x="132" y="8"/>
                    <a:pt x="129" y="8"/>
                    <a:pt x="127" y="8"/>
                  </a:cubicBezTo>
                  <a:cubicBezTo>
                    <a:pt x="124" y="8"/>
                    <a:pt x="122" y="8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8"/>
                    <a:pt x="117" y="8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10"/>
                    <a:pt x="107" y="9"/>
                    <a:pt x="106" y="8"/>
                  </a:cubicBezTo>
                  <a:cubicBezTo>
                    <a:pt x="96" y="4"/>
                    <a:pt x="87" y="1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3" y="0"/>
                    <a:pt x="62" y="1"/>
                    <a:pt x="60" y="1"/>
                  </a:cubicBezTo>
                  <a:cubicBezTo>
                    <a:pt x="52" y="3"/>
                    <a:pt x="45" y="5"/>
                    <a:pt x="38" y="9"/>
                  </a:cubicBezTo>
                  <a:cubicBezTo>
                    <a:pt x="33" y="12"/>
                    <a:pt x="28" y="16"/>
                    <a:pt x="23" y="20"/>
                  </a:cubicBezTo>
                  <a:cubicBezTo>
                    <a:pt x="21" y="22"/>
                    <a:pt x="20" y="24"/>
                    <a:pt x="18" y="26"/>
                  </a:cubicBezTo>
                  <a:cubicBezTo>
                    <a:pt x="14" y="30"/>
                    <a:pt x="11" y="35"/>
                    <a:pt x="9" y="40"/>
                  </a:cubicBezTo>
                  <a:cubicBezTo>
                    <a:pt x="6" y="44"/>
                    <a:pt x="5" y="49"/>
                    <a:pt x="3" y="53"/>
                  </a:cubicBezTo>
                  <a:cubicBezTo>
                    <a:pt x="2" y="59"/>
                    <a:pt x="0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6"/>
                    <a:pt x="2" y="93"/>
                    <a:pt x="5" y="99"/>
                  </a:cubicBezTo>
                  <a:cubicBezTo>
                    <a:pt x="6" y="103"/>
                    <a:pt x="7" y="106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9" y="114"/>
                    <a:pt x="8" y="116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5"/>
                    <a:pt x="8" y="131"/>
                    <a:pt x="8" y="137"/>
                  </a:cubicBezTo>
                  <a:cubicBezTo>
                    <a:pt x="8" y="139"/>
                    <a:pt x="8" y="142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50"/>
                  </a:cubicBezTo>
                  <a:cubicBezTo>
                    <a:pt x="11" y="160"/>
                    <a:pt x="14" y="170"/>
                    <a:pt x="19" y="180"/>
                  </a:cubicBezTo>
                  <a:cubicBezTo>
                    <a:pt x="20" y="183"/>
                    <a:pt x="21" y="186"/>
                    <a:pt x="23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6" y="194"/>
                    <a:pt x="29" y="198"/>
                    <a:pt x="32" y="203"/>
                  </a:cubicBezTo>
                  <a:cubicBezTo>
                    <a:pt x="34" y="206"/>
                    <a:pt x="37" y="209"/>
                    <a:pt x="39" y="211"/>
                  </a:cubicBezTo>
                  <a:cubicBezTo>
                    <a:pt x="39" y="212"/>
                    <a:pt x="39" y="212"/>
                    <a:pt x="40" y="212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1" y="213"/>
                    <a:pt x="41" y="214"/>
                    <a:pt x="41" y="214"/>
                  </a:cubicBezTo>
                  <a:cubicBezTo>
                    <a:pt x="42" y="215"/>
                    <a:pt x="42" y="215"/>
                    <a:pt x="43" y="216"/>
                  </a:cubicBezTo>
                  <a:cubicBezTo>
                    <a:pt x="43" y="216"/>
                    <a:pt x="43" y="216"/>
                    <a:pt x="44" y="216"/>
                  </a:cubicBezTo>
                  <a:cubicBezTo>
                    <a:pt x="49" y="222"/>
                    <a:pt x="54" y="226"/>
                    <a:pt x="61" y="231"/>
                  </a:cubicBezTo>
                  <a:cubicBezTo>
                    <a:pt x="63" y="233"/>
                    <a:pt x="66" y="235"/>
                    <a:pt x="69" y="236"/>
                  </a:cubicBezTo>
                  <a:cubicBezTo>
                    <a:pt x="70" y="237"/>
                    <a:pt x="71" y="237"/>
                    <a:pt x="72" y="238"/>
                  </a:cubicBezTo>
                  <a:cubicBezTo>
                    <a:pt x="73" y="238"/>
                    <a:pt x="74" y="238"/>
                    <a:pt x="75" y="239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9" y="241"/>
                    <a:pt x="84" y="243"/>
                    <a:pt x="88" y="245"/>
                  </a:cubicBezTo>
                  <a:cubicBezTo>
                    <a:pt x="91" y="246"/>
                    <a:pt x="94" y="247"/>
                    <a:pt x="97" y="247"/>
                  </a:cubicBezTo>
                  <a:cubicBezTo>
                    <a:pt x="98" y="248"/>
                    <a:pt x="99" y="248"/>
                    <a:pt x="100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3" y="249"/>
                    <a:pt x="104" y="249"/>
                    <a:pt x="104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7" y="250"/>
                    <a:pt x="107" y="250"/>
                    <a:pt x="108" y="25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08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4" y="251"/>
                    <a:pt x="114" y="251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6" y="251"/>
                    <a:pt x="116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20" y="251"/>
                    <a:pt x="120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1"/>
                    <a:pt x="124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6" y="251"/>
                  </a:cubicBezTo>
                  <a:cubicBezTo>
                    <a:pt x="132" y="251"/>
                    <a:pt x="138" y="251"/>
                    <a:pt x="144" y="250"/>
                  </a:cubicBezTo>
                  <a:cubicBezTo>
                    <a:pt x="147" y="250"/>
                    <a:pt x="149" y="250"/>
                    <a:pt x="152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63" y="255"/>
                    <a:pt x="173" y="259"/>
                    <a:pt x="185" y="260"/>
                  </a:cubicBezTo>
                  <a:cubicBezTo>
                    <a:pt x="185" y="260"/>
                    <a:pt x="185" y="260"/>
                    <a:pt x="185" y="260"/>
                  </a:cubicBezTo>
                  <a:cubicBezTo>
                    <a:pt x="185" y="260"/>
                    <a:pt x="185" y="260"/>
                    <a:pt x="186" y="260"/>
                  </a:cubicBezTo>
                  <a:cubicBezTo>
                    <a:pt x="186" y="260"/>
                    <a:pt x="187" y="260"/>
                    <a:pt x="187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9" y="260"/>
                    <a:pt x="190" y="260"/>
                    <a:pt x="191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6" y="260"/>
                    <a:pt x="198" y="260"/>
                    <a:pt x="200" y="259"/>
                  </a:cubicBezTo>
                  <a:cubicBezTo>
                    <a:pt x="203" y="259"/>
                    <a:pt x="207" y="258"/>
                    <a:pt x="210" y="257"/>
                  </a:cubicBezTo>
                  <a:cubicBezTo>
                    <a:pt x="214" y="256"/>
                    <a:pt x="218" y="254"/>
                    <a:pt x="222" y="252"/>
                  </a:cubicBezTo>
                  <a:cubicBezTo>
                    <a:pt x="227" y="249"/>
                    <a:pt x="232" y="245"/>
                    <a:pt x="236" y="241"/>
                  </a:cubicBezTo>
                  <a:cubicBezTo>
                    <a:pt x="238" y="239"/>
                    <a:pt x="240" y="237"/>
                    <a:pt x="242" y="235"/>
                  </a:cubicBezTo>
                  <a:cubicBezTo>
                    <a:pt x="246" y="230"/>
                    <a:pt x="249" y="225"/>
                    <a:pt x="252" y="220"/>
                  </a:cubicBezTo>
                  <a:cubicBezTo>
                    <a:pt x="254" y="215"/>
                    <a:pt x="256" y="210"/>
                    <a:pt x="258" y="206"/>
                  </a:cubicBezTo>
                  <a:cubicBezTo>
                    <a:pt x="259" y="200"/>
                    <a:pt x="260" y="195"/>
                    <a:pt x="260" y="189"/>
                  </a:cubicBezTo>
                  <a:cubicBezTo>
                    <a:pt x="260" y="189"/>
                    <a:pt x="260" y="188"/>
                    <a:pt x="261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0" y="187"/>
                    <a:pt x="260" y="187"/>
                    <a:pt x="260" y="186"/>
                  </a:cubicBezTo>
                  <a:cubicBezTo>
                    <a:pt x="260" y="186"/>
                    <a:pt x="260" y="186"/>
                    <a:pt x="261" y="185"/>
                  </a:cubicBezTo>
                  <a:cubicBezTo>
                    <a:pt x="261" y="184"/>
                    <a:pt x="261" y="183"/>
                    <a:pt x="261" y="181"/>
                  </a:cubicBezTo>
                  <a:close/>
                  <a:moveTo>
                    <a:pt x="154" y="10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lose/>
                  <a:moveTo>
                    <a:pt x="155" y="10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07D51154-B4FE-4528-80F1-29EC95A6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41" y="4946585"/>
              <a:ext cx="158032" cy="194677"/>
            </a:xfrm>
            <a:custGeom>
              <a:avLst/>
              <a:gdLst>
                <a:gd name="T0" fmla="*/ 45 w 127"/>
                <a:gd name="T1" fmla="*/ 1 h 154"/>
                <a:gd name="T2" fmla="*/ 47 w 127"/>
                <a:gd name="T3" fmla="*/ 1 h 154"/>
                <a:gd name="T4" fmla="*/ 48 w 127"/>
                <a:gd name="T5" fmla="*/ 1 h 154"/>
                <a:gd name="T6" fmla="*/ 51 w 127"/>
                <a:gd name="T7" fmla="*/ 0 h 154"/>
                <a:gd name="T8" fmla="*/ 53 w 127"/>
                <a:gd name="T9" fmla="*/ 0 h 154"/>
                <a:gd name="T10" fmla="*/ 62 w 127"/>
                <a:gd name="T11" fmla="*/ 0 h 154"/>
                <a:gd name="T12" fmla="*/ 108 w 127"/>
                <a:gd name="T13" fmla="*/ 16 h 154"/>
                <a:gd name="T14" fmla="*/ 117 w 127"/>
                <a:gd name="T15" fmla="*/ 31 h 154"/>
                <a:gd name="T16" fmla="*/ 116 w 127"/>
                <a:gd name="T17" fmla="*/ 38 h 154"/>
                <a:gd name="T18" fmla="*/ 91 w 127"/>
                <a:gd name="T19" fmla="*/ 40 h 154"/>
                <a:gd name="T20" fmla="*/ 80 w 127"/>
                <a:gd name="T21" fmla="*/ 31 h 154"/>
                <a:gd name="T22" fmla="*/ 56 w 127"/>
                <a:gd name="T23" fmla="*/ 26 h 154"/>
                <a:gd name="T24" fmla="*/ 37 w 127"/>
                <a:gd name="T25" fmla="*/ 47 h 154"/>
                <a:gd name="T26" fmla="*/ 57 w 127"/>
                <a:gd name="T27" fmla="*/ 58 h 154"/>
                <a:gd name="T28" fmla="*/ 91 w 127"/>
                <a:gd name="T29" fmla="*/ 66 h 154"/>
                <a:gd name="T30" fmla="*/ 117 w 127"/>
                <a:gd name="T31" fmla="*/ 83 h 154"/>
                <a:gd name="T32" fmla="*/ 126 w 127"/>
                <a:gd name="T33" fmla="*/ 101 h 154"/>
                <a:gd name="T34" fmla="*/ 127 w 127"/>
                <a:gd name="T35" fmla="*/ 103 h 154"/>
                <a:gd name="T36" fmla="*/ 110 w 127"/>
                <a:gd name="T37" fmla="*/ 139 h 154"/>
                <a:gd name="T38" fmla="*/ 109 w 127"/>
                <a:gd name="T39" fmla="*/ 140 h 154"/>
                <a:gd name="T40" fmla="*/ 104 w 127"/>
                <a:gd name="T41" fmla="*/ 144 h 154"/>
                <a:gd name="T42" fmla="*/ 94 w 127"/>
                <a:gd name="T43" fmla="*/ 149 h 154"/>
                <a:gd name="T44" fmla="*/ 75 w 127"/>
                <a:gd name="T45" fmla="*/ 154 h 154"/>
                <a:gd name="T46" fmla="*/ 70 w 127"/>
                <a:gd name="T47" fmla="*/ 154 h 154"/>
                <a:gd name="T48" fmla="*/ 40 w 127"/>
                <a:gd name="T49" fmla="*/ 151 h 154"/>
                <a:gd name="T50" fmla="*/ 26 w 127"/>
                <a:gd name="T51" fmla="*/ 146 h 154"/>
                <a:gd name="T52" fmla="*/ 4 w 127"/>
                <a:gd name="T53" fmla="*/ 127 h 154"/>
                <a:gd name="T54" fmla="*/ 0 w 127"/>
                <a:gd name="T55" fmla="*/ 118 h 154"/>
                <a:gd name="T56" fmla="*/ 0 w 127"/>
                <a:gd name="T57" fmla="*/ 115 h 154"/>
                <a:gd name="T58" fmla="*/ 11 w 127"/>
                <a:gd name="T59" fmla="*/ 104 h 154"/>
                <a:gd name="T60" fmla="*/ 13 w 127"/>
                <a:gd name="T61" fmla="*/ 104 h 154"/>
                <a:gd name="T62" fmla="*/ 26 w 127"/>
                <a:gd name="T63" fmla="*/ 108 h 154"/>
                <a:gd name="T64" fmla="*/ 35 w 127"/>
                <a:gd name="T65" fmla="*/ 117 h 154"/>
                <a:gd name="T66" fmla="*/ 57 w 127"/>
                <a:gd name="T67" fmla="*/ 129 h 154"/>
                <a:gd name="T68" fmla="*/ 58 w 127"/>
                <a:gd name="T69" fmla="*/ 129 h 154"/>
                <a:gd name="T70" fmla="*/ 61 w 127"/>
                <a:gd name="T71" fmla="*/ 129 h 154"/>
                <a:gd name="T72" fmla="*/ 67 w 127"/>
                <a:gd name="T73" fmla="*/ 129 h 154"/>
                <a:gd name="T74" fmla="*/ 69 w 127"/>
                <a:gd name="T75" fmla="*/ 129 h 154"/>
                <a:gd name="T76" fmla="*/ 85 w 127"/>
                <a:gd name="T77" fmla="*/ 100 h 154"/>
                <a:gd name="T78" fmla="*/ 52 w 127"/>
                <a:gd name="T79" fmla="*/ 88 h 154"/>
                <a:gd name="T80" fmla="*/ 20 w 127"/>
                <a:gd name="T81" fmla="*/ 77 h 154"/>
                <a:gd name="T82" fmla="*/ 2 w 127"/>
                <a:gd name="T83" fmla="*/ 53 h 154"/>
                <a:gd name="T84" fmla="*/ 2 w 127"/>
                <a:gd name="T85" fmla="*/ 51 h 154"/>
                <a:gd name="T86" fmla="*/ 1 w 127"/>
                <a:gd name="T87" fmla="*/ 44 h 154"/>
                <a:gd name="T88" fmla="*/ 2 w 127"/>
                <a:gd name="T89" fmla="*/ 41 h 154"/>
                <a:gd name="T90" fmla="*/ 2 w 127"/>
                <a:gd name="T91" fmla="*/ 39 h 154"/>
                <a:gd name="T92" fmla="*/ 2 w 127"/>
                <a:gd name="T93" fmla="*/ 35 h 154"/>
                <a:gd name="T94" fmla="*/ 27 w 127"/>
                <a:gd name="T95" fmla="*/ 7 h 154"/>
                <a:gd name="T96" fmla="*/ 40 w 127"/>
                <a:gd name="T9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54">
                  <a:moveTo>
                    <a:pt x="40" y="2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69" y="1"/>
                    <a:pt x="72" y="1"/>
                  </a:cubicBezTo>
                  <a:cubicBezTo>
                    <a:pt x="82" y="2"/>
                    <a:pt x="91" y="5"/>
                    <a:pt x="99" y="10"/>
                  </a:cubicBezTo>
                  <a:cubicBezTo>
                    <a:pt x="102" y="12"/>
                    <a:pt x="105" y="14"/>
                    <a:pt x="108" y="16"/>
                  </a:cubicBezTo>
                  <a:cubicBezTo>
                    <a:pt x="110" y="19"/>
                    <a:pt x="113" y="21"/>
                    <a:pt x="115" y="25"/>
                  </a:cubicBezTo>
                  <a:cubicBezTo>
                    <a:pt x="115" y="26"/>
                    <a:pt x="116" y="28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17" y="34"/>
                    <a:pt x="117" y="36"/>
                    <a:pt x="116" y="38"/>
                  </a:cubicBezTo>
                  <a:cubicBezTo>
                    <a:pt x="114" y="46"/>
                    <a:pt x="106" y="49"/>
                    <a:pt x="100" y="47"/>
                  </a:cubicBezTo>
                  <a:cubicBezTo>
                    <a:pt x="99" y="47"/>
                    <a:pt x="97" y="46"/>
                    <a:pt x="96" y="45"/>
                  </a:cubicBezTo>
                  <a:cubicBezTo>
                    <a:pt x="94" y="43"/>
                    <a:pt x="92" y="42"/>
                    <a:pt x="91" y="40"/>
                  </a:cubicBezTo>
                  <a:cubicBezTo>
                    <a:pt x="88" y="37"/>
                    <a:pt x="85" y="35"/>
                    <a:pt x="82" y="32"/>
                  </a:cubicBezTo>
                  <a:cubicBezTo>
                    <a:pt x="81" y="32"/>
                    <a:pt x="81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30"/>
                    <a:pt x="76" y="29"/>
                    <a:pt x="75" y="29"/>
                  </a:cubicBezTo>
                  <a:cubicBezTo>
                    <a:pt x="71" y="27"/>
                    <a:pt x="68" y="26"/>
                    <a:pt x="64" y="26"/>
                  </a:cubicBezTo>
                  <a:cubicBezTo>
                    <a:pt x="62" y="26"/>
                    <a:pt x="59" y="26"/>
                    <a:pt x="56" y="26"/>
                  </a:cubicBezTo>
                  <a:cubicBezTo>
                    <a:pt x="51" y="26"/>
                    <a:pt x="46" y="27"/>
                    <a:pt x="42" y="30"/>
                  </a:cubicBezTo>
                  <a:cubicBezTo>
                    <a:pt x="39" y="32"/>
                    <a:pt x="37" y="35"/>
                    <a:pt x="35" y="39"/>
                  </a:cubicBezTo>
                  <a:cubicBezTo>
                    <a:pt x="34" y="42"/>
                    <a:pt x="35" y="45"/>
                    <a:pt x="37" y="47"/>
                  </a:cubicBezTo>
                  <a:cubicBezTo>
                    <a:pt x="39" y="50"/>
                    <a:pt x="41" y="51"/>
                    <a:pt x="44" y="53"/>
                  </a:cubicBezTo>
                  <a:cubicBezTo>
                    <a:pt x="47" y="55"/>
                    <a:pt x="51" y="56"/>
                    <a:pt x="55" y="57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9" y="59"/>
                    <a:pt x="61" y="59"/>
                    <a:pt x="63" y="60"/>
                  </a:cubicBezTo>
                  <a:cubicBezTo>
                    <a:pt x="69" y="62"/>
                    <a:pt x="76" y="62"/>
                    <a:pt x="82" y="64"/>
                  </a:cubicBezTo>
                  <a:cubicBezTo>
                    <a:pt x="85" y="65"/>
                    <a:pt x="88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4" y="68"/>
                    <a:pt x="96" y="69"/>
                    <a:pt x="98" y="70"/>
                  </a:cubicBezTo>
                  <a:cubicBezTo>
                    <a:pt x="105" y="73"/>
                    <a:pt x="111" y="77"/>
                    <a:pt x="117" y="83"/>
                  </a:cubicBezTo>
                  <a:cubicBezTo>
                    <a:pt x="117" y="83"/>
                    <a:pt x="118" y="84"/>
                    <a:pt x="118" y="84"/>
                  </a:cubicBezTo>
                  <a:cubicBezTo>
                    <a:pt x="120" y="86"/>
                    <a:pt x="122" y="89"/>
                    <a:pt x="123" y="91"/>
                  </a:cubicBezTo>
                  <a:cubicBezTo>
                    <a:pt x="125" y="94"/>
                    <a:pt x="126" y="98"/>
                    <a:pt x="126" y="101"/>
                  </a:cubicBezTo>
                  <a:cubicBezTo>
                    <a:pt x="126" y="101"/>
                    <a:pt x="126" y="102"/>
                    <a:pt x="127" y="102"/>
                  </a:cubicBezTo>
                  <a:cubicBezTo>
                    <a:pt x="127" y="102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5"/>
                    <a:pt x="127" y="107"/>
                    <a:pt x="127" y="109"/>
                  </a:cubicBezTo>
                  <a:cubicBezTo>
                    <a:pt x="126" y="110"/>
                    <a:pt x="126" y="113"/>
                    <a:pt x="126" y="115"/>
                  </a:cubicBezTo>
                  <a:cubicBezTo>
                    <a:pt x="123" y="124"/>
                    <a:pt x="117" y="132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8" y="141"/>
                    <a:pt x="107" y="141"/>
                    <a:pt x="106" y="142"/>
                  </a:cubicBezTo>
                  <a:cubicBezTo>
                    <a:pt x="106" y="142"/>
                    <a:pt x="105" y="143"/>
                    <a:pt x="104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0" y="146"/>
                    <a:pt x="98" y="147"/>
                  </a:cubicBezTo>
                  <a:cubicBezTo>
                    <a:pt x="98" y="148"/>
                    <a:pt x="97" y="148"/>
                    <a:pt x="97" y="148"/>
                  </a:cubicBezTo>
                  <a:cubicBezTo>
                    <a:pt x="96" y="148"/>
                    <a:pt x="95" y="149"/>
                    <a:pt x="94" y="149"/>
                  </a:cubicBezTo>
                  <a:cubicBezTo>
                    <a:pt x="91" y="150"/>
                    <a:pt x="88" y="151"/>
                    <a:pt x="85" y="152"/>
                  </a:cubicBezTo>
                  <a:cubicBezTo>
                    <a:pt x="83" y="152"/>
                    <a:pt x="81" y="153"/>
                    <a:pt x="79" y="153"/>
                  </a:cubicBezTo>
                  <a:cubicBezTo>
                    <a:pt x="77" y="153"/>
                    <a:pt x="76" y="154"/>
                    <a:pt x="75" y="154"/>
                  </a:cubicBezTo>
                  <a:cubicBezTo>
                    <a:pt x="74" y="154"/>
                    <a:pt x="74" y="154"/>
                    <a:pt x="73" y="154"/>
                  </a:cubicBezTo>
                  <a:cubicBezTo>
                    <a:pt x="72" y="154"/>
                    <a:pt x="71" y="154"/>
                    <a:pt x="71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7" y="154"/>
                    <a:pt x="63" y="154"/>
                    <a:pt x="59" y="154"/>
                  </a:cubicBezTo>
                  <a:cubicBezTo>
                    <a:pt x="53" y="153"/>
                    <a:pt x="47" y="153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0"/>
                    <a:pt x="39" y="150"/>
                    <a:pt x="38" y="150"/>
                  </a:cubicBezTo>
                  <a:cubicBezTo>
                    <a:pt x="37" y="150"/>
                    <a:pt x="36" y="150"/>
                    <a:pt x="35" y="149"/>
                  </a:cubicBezTo>
                  <a:cubicBezTo>
                    <a:pt x="32" y="148"/>
                    <a:pt x="29" y="147"/>
                    <a:pt x="26" y="146"/>
                  </a:cubicBezTo>
                  <a:cubicBezTo>
                    <a:pt x="19" y="143"/>
                    <a:pt x="12" y="138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20"/>
                    <a:pt x="0" y="120"/>
                    <a:pt x="0" y="119"/>
                  </a:cubicBezTo>
                  <a:cubicBezTo>
                    <a:pt x="0" y="119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4"/>
                    <a:pt x="0" y="114"/>
                  </a:cubicBezTo>
                  <a:cubicBezTo>
                    <a:pt x="1" y="112"/>
                    <a:pt x="2" y="110"/>
                    <a:pt x="3" y="108"/>
                  </a:cubicBezTo>
                  <a:cubicBezTo>
                    <a:pt x="5" y="106"/>
                    <a:pt x="8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4" y="104"/>
                    <a:pt x="14" y="103"/>
                  </a:cubicBezTo>
                  <a:cubicBezTo>
                    <a:pt x="15" y="103"/>
                    <a:pt x="17" y="103"/>
                    <a:pt x="18" y="104"/>
                  </a:cubicBezTo>
                  <a:cubicBezTo>
                    <a:pt x="21" y="104"/>
                    <a:pt x="24" y="106"/>
                    <a:pt x="26" y="108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9" y="110"/>
                    <a:pt x="29" y="111"/>
                    <a:pt x="30" y="112"/>
                  </a:cubicBezTo>
                  <a:cubicBezTo>
                    <a:pt x="32" y="113"/>
                    <a:pt x="33" y="115"/>
                    <a:pt x="35" y="117"/>
                  </a:cubicBezTo>
                  <a:cubicBezTo>
                    <a:pt x="39" y="121"/>
                    <a:pt x="42" y="123"/>
                    <a:pt x="47" y="125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51" y="127"/>
                    <a:pt x="54" y="128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60" y="129"/>
                  </a:cubicBezTo>
                  <a:cubicBezTo>
                    <a:pt x="60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30"/>
                    <a:pt x="65" y="130"/>
                    <a:pt x="66" y="129"/>
                  </a:cubicBezTo>
                  <a:cubicBezTo>
                    <a:pt x="66" y="129"/>
                    <a:pt x="66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4" y="128"/>
                    <a:pt x="79" y="127"/>
                    <a:pt x="83" y="124"/>
                  </a:cubicBezTo>
                  <a:cubicBezTo>
                    <a:pt x="86" y="121"/>
                    <a:pt x="89" y="117"/>
                    <a:pt x="89" y="113"/>
                  </a:cubicBezTo>
                  <a:cubicBezTo>
                    <a:pt x="90" y="108"/>
                    <a:pt x="88" y="104"/>
                    <a:pt x="85" y="100"/>
                  </a:cubicBezTo>
                  <a:cubicBezTo>
                    <a:pt x="82" y="99"/>
                    <a:pt x="80" y="98"/>
                    <a:pt x="78" y="97"/>
                  </a:cubicBezTo>
                  <a:cubicBezTo>
                    <a:pt x="74" y="95"/>
                    <a:pt x="70" y="93"/>
                    <a:pt x="66" y="92"/>
                  </a:cubicBezTo>
                  <a:cubicBezTo>
                    <a:pt x="61" y="91"/>
                    <a:pt x="56" y="90"/>
                    <a:pt x="52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87"/>
                    <a:pt x="44" y="86"/>
                    <a:pt x="41" y="86"/>
                  </a:cubicBezTo>
                  <a:cubicBezTo>
                    <a:pt x="34" y="84"/>
                    <a:pt x="27" y="81"/>
                    <a:pt x="20" y="77"/>
                  </a:cubicBezTo>
                  <a:cubicBezTo>
                    <a:pt x="19" y="77"/>
                    <a:pt x="18" y="76"/>
                    <a:pt x="16" y="75"/>
                  </a:cubicBezTo>
                  <a:cubicBezTo>
                    <a:pt x="14" y="74"/>
                    <a:pt x="13" y="72"/>
                    <a:pt x="11" y="70"/>
                  </a:cubicBezTo>
                  <a:cubicBezTo>
                    <a:pt x="6" y="66"/>
                    <a:pt x="3" y="60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2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1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3" y="34"/>
                    <a:pt x="3" y="33"/>
                    <a:pt x="4" y="32"/>
                  </a:cubicBezTo>
                  <a:cubicBezTo>
                    <a:pt x="5" y="27"/>
                    <a:pt x="8" y="22"/>
                    <a:pt x="12" y="18"/>
                  </a:cubicBezTo>
                  <a:cubicBezTo>
                    <a:pt x="16" y="13"/>
                    <a:pt x="21" y="10"/>
                    <a:pt x="27" y="7"/>
                  </a:cubicBezTo>
                  <a:cubicBezTo>
                    <a:pt x="29" y="6"/>
                    <a:pt x="31" y="5"/>
                    <a:pt x="33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6" y="4"/>
                    <a:pt x="38" y="3"/>
                    <a:pt x="40" y="2"/>
                  </a:cubicBezTo>
                  <a:close/>
                </a:path>
              </a:pathLst>
            </a:custGeom>
            <a:solidFill>
              <a:srgbClr val="6AA7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15">
              <a:extLst>
                <a:ext uri="{FF2B5EF4-FFF2-40B4-BE49-F238E27FC236}">
                  <a16:creationId xmlns="" xmlns:a16="http://schemas.microsoft.com/office/drawing/2014/main" id="{4F1047E0-2819-42B3-8474-627E1F4F5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792" y="3044476"/>
              <a:ext cx="526773" cy="5290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">
              <a:extLst>
                <a:ext uri="{FF2B5EF4-FFF2-40B4-BE49-F238E27FC236}">
                  <a16:creationId xmlns="" xmlns:a16="http://schemas.microsoft.com/office/drawing/2014/main" id="{F84444DE-C6AB-42F8-AF8E-02A95AD3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743" y="3217395"/>
              <a:ext cx="148871" cy="179790"/>
            </a:xfrm>
            <a:custGeom>
              <a:avLst/>
              <a:gdLst>
                <a:gd name="T0" fmla="*/ 0 w 119"/>
                <a:gd name="T1" fmla="*/ 0 h 143"/>
                <a:gd name="T2" fmla="*/ 57 w 119"/>
                <a:gd name="T3" fmla="*/ 0 h 143"/>
                <a:gd name="T4" fmla="*/ 82 w 119"/>
                <a:gd name="T5" fmla="*/ 2 h 143"/>
                <a:gd name="T6" fmla="*/ 97 w 119"/>
                <a:gd name="T7" fmla="*/ 7 h 143"/>
                <a:gd name="T8" fmla="*/ 108 w 119"/>
                <a:gd name="T9" fmla="*/ 19 h 143"/>
                <a:gd name="T10" fmla="*/ 113 w 119"/>
                <a:gd name="T11" fmla="*/ 36 h 143"/>
                <a:gd name="T12" fmla="*/ 107 w 119"/>
                <a:gd name="T13" fmla="*/ 55 h 143"/>
                <a:gd name="T14" fmla="*/ 92 w 119"/>
                <a:gd name="T15" fmla="*/ 67 h 143"/>
                <a:gd name="T16" fmla="*/ 113 w 119"/>
                <a:gd name="T17" fmla="*/ 80 h 143"/>
                <a:gd name="T18" fmla="*/ 119 w 119"/>
                <a:gd name="T19" fmla="*/ 102 h 143"/>
                <a:gd name="T20" fmla="*/ 115 w 119"/>
                <a:gd name="T21" fmla="*/ 121 h 143"/>
                <a:gd name="T22" fmla="*/ 103 w 119"/>
                <a:gd name="T23" fmla="*/ 135 h 143"/>
                <a:gd name="T24" fmla="*/ 83 w 119"/>
                <a:gd name="T25" fmla="*/ 142 h 143"/>
                <a:gd name="T26" fmla="*/ 49 w 119"/>
                <a:gd name="T27" fmla="*/ 143 h 143"/>
                <a:gd name="T28" fmla="*/ 0 w 119"/>
                <a:gd name="T29" fmla="*/ 143 h 143"/>
                <a:gd name="T30" fmla="*/ 0 w 119"/>
                <a:gd name="T31" fmla="*/ 0 h 143"/>
                <a:gd name="T32" fmla="*/ 29 w 119"/>
                <a:gd name="T33" fmla="*/ 24 h 143"/>
                <a:gd name="T34" fmla="*/ 29 w 119"/>
                <a:gd name="T35" fmla="*/ 57 h 143"/>
                <a:gd name="T36" fmla="*/ 47 w 119"/>
                <a:gd name="T37" fmla="*/ 57 h 143"/>
                <a:gd name="T38" fmla="*/ 69 w 119"/>
                <a:gd name="T39" fmla="*/ 57 h 143"/>
                <a:gd name="T40" fmla="*/ 80 w 119"/>
                <a:gd name="T41" fmla="*/ 51 h 143"/>
                <a:gd name="T42" fmla="*/ 85 w 119"/>
                <a:gd name="T43" fmla="*/ 40 h 143"/>
                <a:gd name="T44" fmla="*/ 81 w 119"/>
                <a:gd name="T45" fmla="*/ 30 h 143"/>
                <a:gd name="T46" fmla="*/ 70 w 119"/>
                <a:gd name="T47" fmla="*/ 24 h 143"/>
                <a:gd name="T48" fmla="*/ 45 w 119"/>
                <a:gd name="T49" fmla="*/ 24 h 143"/>
                <a:gd name="T50" fmla="*/ 29 w 119"/>
                <a:gd name="T51" fmla="*/ 24 h 143"/>
                <a:gd name="T52" fmla="*/ 29 w 119"/>
                <a:gd name="T53" fmla="*/ 81 h 143"/>
                <a:gd name="T54" fmla="*/ 29 w 119"/>
                <a:gd name="T55" fmla="*/ 119 h 143"/>
                <a:gd name="T56" fmla="*/ 55 w 119"/>
                <a:gd name="T57" fmla="*/ 119 h 143"/>
                <a:gd name="T58" fmla="*/ 75 w 119"/>
                <a:gd name="T59" fmla="*/ 118 h 143"/>
                <a:gd name="T60" fmla="*/ 86 w 119"/>
                <a:gd name="T61" fmla="*/ 113 h 143"/>
                <a:gd name="T62" fmla="*/ 90 w 119"/>
                <a:gd name="T63" fmla="*/ 100 h 143"/>
                <a:gd name="T64" fmla="*/ 87 w 119"/>
                <a:gd name="T65" fmla="*/ 89 h 143"/>
                <a:gd name="T66" fmla="*/ 77 w 119"/>
                <a:gd name="T67" fmla="*/ 83 h 143"/>
                <a:gd name="T68" fmla="*/ 52 w 119"/>
                <a:gd name="T69" fmla="*/ 81 h 143"/>
                <a:gd name="T70" fmla="*/ 29 w 119"/>
                <a:gd name="T7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4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1"/>
                    <a:pt x="82" y="2"/>
                  </a:cubicBezTo>
                  <a:cubicBezTo>
                    <a:pt x="88" y="2"/>
                    <a:pt x="93" y="4"/>
                    <a:pt x="97" y="7"/>
                  </a:cubicBezTo>
                  <a:cubicBezTo>
                    <a:pt x="101" y="11"/>
                    <a:pt x="105" y="14"/>
                    <a:pt x="108" y="19"/>
                  </a:cubicBezTo>
                  <a:cubicBezTo>
                    <a:pt x="111" y="24"/>
                    <a:pt x="113" y="30"/>
                    <a:pt x="113" y="36"/>
                  </a:cubicBezTo>
                  <a:cubicBezTo>
                    <a:pt x="113" y="43"/>
                    <a:pt x="111" y="49"/>
                    <a:pt x="107" y="55"/>
                  </a:cubicBezTo>
                  <a:cubicBezTo>
                    <a:pt x="103" y="60"/>
                    <a:pt x="99" y="64"/>
                    <a:pt x="92" y="67"/>
                  </a:cubicBezTo>
                  <a:cubicBezTo>
                    <a:pt x="101" y="70"/>
                    <a:pt x="108" y="74"/>
                    <a:pt x="113" y="80"/>
                  </a:cubicBezTo>
                  <a:cubicBezTo>
                    <a:pt x="117" y="86"/>
                    <a:pt x="119" y="94"/>
                    <a:pt x="119" y="102"/>
                  </a:cubicBezTo>
                  <a:cubicBezTo>
                    <a:pt x="119" y="108"/>
                    <a:pt x="118" y="115"/>
                    <a:pt x="115" y="121"/>
                  </a:cubicBezTo>
                  <a:cubicBezTo>
                    <a:pt x="112" y="127"/>
                    <a:pt x="108" y="132"/>
                    <a:pt x="103" y="135"/>
                  </a:cubicBezTo>
                  <a:cubicBezTo>
                    <a:pt x="97" y="139"/>
                    <a:pt x="91" y="142"/>
                    <a:pt x="83" y="142"/>
                  </a:cubicBezTo>
                  <a:cubicBezTo>
                    <a:pt x="78" y="143"/>
                    <a:pt x="67" y="143"/>
                    <a:pt x="49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  <a:moveTo>
                    <a:pt x="29" y="24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9" y="57"/>
                    <a:pt x="66" y="57"/>
                    <a:pt x="69" y="57"/>
                  </a:cubicBezTo>
                  <a:cubicBezTo>
                    <a:pt x="73" y="56"/>
                    <a:pt x="77" y="54"/>
                    <a:pt x="80" y="51"/>
                  </a:cubicBezTo>
                  <a:cubicBezTo>
                    <a:pt x="83" y="49"/>
                    <a:pt x="85" y="45"/>
                    <a:pt x="85" y="40"/>
                  </a:cubicBezTo>
                  <a:cubicBezTo>
                    <a:pt x="85" y="36"/>
                    <a:pt x="83" y="32"/>
                    <a:pt x="81" y="30"/>
                  </a:cubicBezTo>
                  <a:cubicBezTo>
                    <a:pt x="78" y="27"/>
                    <a:pt x="75" y="25"/>
                    <a:pt x="70" y="24"/>
                  </a:cubicBezTo>
                  <a:cubicBezTo>
                    <a:pt x="67" y="24"/>
                    <a:pt x="59" y="24"/>
                    <a:pt x="45" y="24"/>
                  </a:cubicBezTo>
                  <a:lnTo>
                    <a:pt x="29" y="24"/>
                  </a:lnTo>
                  <a:close/>
                  <a:moveTo>
                    <a:pt x="29" y="81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66" y="119"/>
                    <a:pt x="73" y="119"/>
                    <a:pt x="75" y="118"/>
                  </a:cubicBezTo>
                  <a:cubicBezTo>
                    <a:pt x="79" y="118"/>
                    <a:pt x="83" y="115"/>
                    <a:pt x="86" y="113"/>
                  </a:cubicBezTo>
                  <a:cubicBezTo>
                    <a:pt x="88" y="110"/>
                    <a:pt x="90" y="105"/>
                    <a:pt x="90" y="100"/>
                  </a:cubicBezTo>
                  <a:cubicBezTo>
                    <a:pt x="90" y="96"/>
                    <a:pt x="89" y="93"/>
                    <a:pt x="87" y="89"/>
                  </a:cubicBezTo>
                  <a:cubicBezTo>
                    <a:pt x="85" y="86"/>
                    <a:pt x="82" y="84"/>
                    <a:pt x="77" y="83"/>
                  </a:cubicBezTo>
                  <a:cubicBezTo>
                    <a:pt x="74" y="82"/>
                    <a:pt x="65" y="81"/>
                    <a:pt x="52" y="81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7">
              <a:extLst>
                <a:ext uri="{FF2B5EF4-FFF2-40B4-BE49-F238E27FC236}">
                  <a16:creationId xmlns="" xmlns:a16="http://schemas.microsoft.com/office/drawing/2014/main" id="{A04BC17A-0CEE-404F-89B6-12DDD566F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7" y="3263201"/>
              <a:ext cx="121387" cy="137419"/>
            </a:xfrm>
            <a:custGeom>
              <a:avLst/>
              <a:gdLst>
                <a:gd name="T0" fmla="*/ 68 w 97"/>
                <a:gd name="T1" fmla="*/ 73 h 109"/>
                <a:gd name="T2" fmla="*/ 95 w 97"/>
                <a:gd name="T3" fmla="*/ 78 h 109"/>
                <a:gd name="T4" fmla="*/ 78 w 97"/>
                <a:gd name="T5" fmla="*/ 101 h 109"/>
                <a:gd name="T6" fmla="*/ 50 w 97"/>
                <a:gd name="T7" fmla="*/ 109 h 109"/>
                <a:gd name="T8" fmla="*/ 10 w 97"/>
                <a:gd name="T9" fmla="*/ 91 h 109"/>
                <a:gd name="T10" fmla="*/ 0 w 97"/>
                <a:gd name="T11" fmla="*/ 55 h 109"/>
                <a:gd name="T12" fmla="*/ 13 w 97"/>
                <a:gd name="T13" fmla="*/ 15 h 109"/>
                <a:gd name="T14" fmla="*/ 47 w 97"/>
                <a:gd name="T15" fmla="*/ 0 h 109"/>
                <a:gd name="T16" fmla="*/ 84 w 97"/>
                <a:gd name="T17" fmla="*/ 15 h 109"/>
                <a:gd name="T18" fmla="*/ 96 w 97"/>
                <a:gd name="T19" fmla="*/ 62 h 109"/>
                <a:gd name="T20" fmla="*/ 28 w 97"/>
                <a:gd name="T21" fmla="*/ 62 h 109"/>
                <a:gd name="T22" fmla="*/ 35 w 97"/>
                <a:gd name="T23" fmla="*/ 81 h 109"/>
                <a:gd name="T24" fmla="*/ 50 w 97"/>
                <a:gd name="T25" fmla="*/ 88 h 109"/>
                <a:gd name="T26" fmla="*/ 61 w 97"/>
                <a:gd name="T27" fmla="*/ 85 h 109"/>
                <a:gd name="T28" fmla="*/ 68 w 97"/>
                <a:gd name="T29" fmla="*/ 73 h 109"/>
                <a:gd name="T30" fmla="*/ 69 w 97"/>
                <a:gd name="T31" fmla="*/ 46 h 109"/>
                <a:gd name="T32" fmla="*/ 63 w 97"/>
                <a:gd name="T33" fmla="*/ 27 h 109"/>
                <a:gd name="T34" fmla="*/ 49 w 97"/>
                <a:gd name="T35" fmla="*/ 21 h 109"/>
                <a:gd name="T36" fmla="*/ 34 w 97"/>
                <a:gd name="T37" fmla="*/ 28 h 109"/>
                <a:gd name="T38" fmla="*/ 28 w 97"/>
                <a:gd name="T39" fmla="*/ 46 h 109"/>
                <a:gd name="T40" fmla="*/ 69 w 97"/>
                <a:gd name="T41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09">
                  <a:moveTo>
                    <a:pt x="68" y="73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2" y="88"/>
                    <a:pt x="86" y="96"/>
                    <a:pt x="78" y="101"/>
                  </a:cubicBezTo>
                  <a:cubicBezTo>
                    <a:pt x="71" y="106"/>
                    <a:pt x="61" y="109"/>
                    <a:pt x="50" y="109"/>
                  </a:cubicBezTo>
                  <a:cubicBezTo>
                    <a:pt x="32" y="109"/>
                    <a:pt x="19" y="103"/>
                    <a:pt x="10" y="91"/>
                  </a:cubicBezTo>
                  <a:cubicBezTo>
                    <a:pt x="3" y="81"/>
                    <a:pt x="0" y="70"/>
                    <a:pt x="0" y="55"/>
                  </a:cubicBezTo>
                  <a:cubicBezTo>
                    <a:pt x="0" y="38"/>
                    <a:pt x="4" y="25"/>
                    <a:pt x="13" y="15"/>
                  </a:cubicBezTo>
                  <a:cubicBezTo>
                    <a:pt x="22" y="5"/>
                    <a:pt x="34" y="0"/>
                    <a:pt x="47" y="0"/>
                  </a:cubicBezTo>
                  <a:cubicBezTo>
                    <a:pt x="63" y="0"/>
                    <a:pt x="75" y="5"/>
                    <a:pt x="84" y="15"/>
                  </a:cubicBezTo>
                  <a:cubicBezTo>
                    <a:pt x="93" y="26"/>
                    <a:pt x="97" y="41"/>
                    <a:pt x="96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70"/>
                    <a:pt x="30" y="77"/>
                    <a:pt x="35" y="81"/>
                  </a:cubicBezTo>
                  <a:cubicBezTo>
                    <a:pt x="39" y="86"/>
                    <a:pt x="44" y="88"/>
                    <a:pt x="50" y="88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4" y="82"/>
                    <a:pt x="66" y="78"/>
                    <a:pt x="68" y="73"/>
                  </a:cubicBezTo>
                  <a:close/>
                  <a:moveTo>
                    <a:pt x="69" y="46"/>
                  </a:moveTo>
                  <a:cubicBezTo>
                    <a:pt x="69" y="38"/>
                    <a:pt x="67" y="32"/>
                    <a:pt x="63" y="27"/>
                  </a:cubicBezTo>
                  <a:cubicBezTo>
                    <a:pt x="59" y="23"/>
                    <a:pt x="54" y="21"/>
                    <a:pt x="49" y="21"/>
                  </a:cubicBezTo>
                  <a:cubicBezTo>
                    <a:pt x="43" y="21"/>
                    <a:pt x="38" y="23"/>
                    <a:pt x="34" y="28"/>
                  </a:cubicBezTo>
                  <a:cubicBezTo>
                    <a:pt x="30" y="32"/>
                    <a:pt x="28" y="38"/>
                    <a:pt x="28" y="4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="" xmlns:a16="http://schemas.microsoft.com/office/drawing/2014/main" id="{4BCFF891-2D37-4843-9498-8250518C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275" y="3221975"/>
              <a:ext cx="76726" cy="29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19">
              <a:extLst>
                <a:ext uri="{FF2B5EF4-FFF2-40B4-BE49-F238E27FC236}">
                  <a16:creationId xmlns="" xmlns:a16="http://schemas.microsoft.com/office/drawing/2014/main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037" y="4170167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2D66BFF3-869D-448C-8B3C-89BD8C0E2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183" y="4304151"/>
              <a:ext cx="207274" cy="310338"/>
            </a:xfrm>
            <a:custGeom>
              <a:avLst/>
              <a:gdLst>
                <a:gd name="T0" fmla="*/ 139 w 165"/>
                <a:gd name="T1" fmla="*/ 143 h 247"/>
                <a:gd name="T2" fmla="*/ 119 w 165"/>
                <a:gd name="T3" fmla="*/ 126 h 247"/>
                <a:gd name="T4" fmla="*/ 117 w 165"/>
                <a:gd name="T5" fmla="*/ 103 h 247"/>
                <a:gd name="T6" fmla="*/ 131 w 165"/>
                <a:gd name="T7" fmla="*/ 90 h 247"/>
                <a:gd name="T8" fmla="*/ 139 w 165"/>
                <a:gd name="T9" fmla="*/ 25 h 247"/>
                <a:gd name="T10" fmla="*/ 126 w 165"/>
                <a:gd name="T11" fmla="*/ 11 h 247"/>
                <a:gd name="T12" fmla="*/ 162 w 165"/>
                <a:gd name="T13" fmla="*/ 0 h 247"/>
                <a:gd name="T14" fmla="*/ 92 w 165"/>
                <a:gd name="T15" fmla="*/ 0 h 247"/>
                <a:gd name="T16" fmla="*/ 57 w 165"/>
                <a:gd name="T17" fmla="*/ 9 h 247"/>
                <a:gd name="T18" fmla="*/ 32 w 165"/>
                <a:gd name="T19" fmla="*/ 88 h 247"/>
                <a:gd name="T20" fmla="*/ 78 w 165"/>
                <a:gd name="T21" fmla="*/ 109 h 247"/>
                <a:gd name="T22" fmla="*/ 84 w 165"/>
                <a:gd name="T23" fmla="*/ 112 h 247"/>
                <a:gd name="T24" fmla="*/ 92 w 165"/>
                <a:gd name="T25" fmla="*/ 143 h 247"/>
                <a:gd name="T26" fmla="*/ 84 w 165"/>
                <a:gd name="T27" fmla="*/ 143 h 247"/>
                <a:gd name="T28" fmla="*/ 25 w 165"/>
                <a:gd name="T29" fmla="*/ 161 h 247"/>
                <a:gd name="T30" fmla="*/ 29 w 165"/>
                <a:gd name="T31" fmla="*/ 229 h 247"/>
                <a:gd name="T32" fmla="*/ 138 w 165"/>
                <a:gd name="T33" fmla="*/ 220 h 247"/>
                <a:gd name="T34" fmla="*/ 139 w 165"/>
                <a:gd name="T35" fmla="*/ 143 h 247"/>
                <a:gd name="T36" fmla="*/ 65 w 165"/>
                <a:gd name="T37" fmla="*/ 86 h 247"/>
                <a:gd name="T38" fmla="*/ 51 w 165"/>
                <a:gd name="T39" fmla="*/ 37 h 247"/>
                <a:gd name="T40" fmla="*/ 71 w 165"/>
                <a:gd name="T41" fmla="*/ 12 h 247"/>
                <a:gd name="T42" fmla="*/ 102 w 165"/>
                <a:gd name="T43" fmla="*/ 20 h 247"/>
                <a:gd name="T44" fmla="*/ 120 w 165"/>
                <a:gd name="T45" fmla="*/ 64 h 247"/>
                <a:gd name="T46" fmla="*/ 100 w 165"/>
                <a:gd name="T47" fmla="*/ 98 h 247"/>
                <a:gd name="T48" fmla="*/ 65 w 165"/>
                <a:gd name="T49" fmla="*/ 86 h 247"/>
                <a:gd name="T50" fmla="*/ 137 w 165"/>
                <a:gd name="T51" fmla="*/ 197 h 247"/>
                <a:gd name="T52" fmla="*/ 118 w 165"/>
                <a:gd name="T53" fmla="*/ 221 h 247"/>
                <a:gd name="T54" fmla="*/ 89 w 165"/>
                <a:gd name="T55" fmla="*/ 227 h 247"/>
                <a:gd name="T56" fmla="*/ 50 w 165"/>
                <a:gd name="T57" fmla="*/ 216 h 247"/>
                <a:gd name="T58" fmla="*/ 54 w 165"/>
                <a:gd name="T59" fmla="*/ 159 h 247"/>
                <a:gd name="T60" fmla="*/ 99 w 165"/>
                <a:gd name="T61" fmla="*/ 151 h 247"/>
                <a:gd name="T62" fmla="*/ 137 w 165"/>
                <a:gd name="T63" fmla="*/ 19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47">
                  <a:moveTo>
                    <a:pt x="139" y="143"/>
                  </a:moveTo>
                  <a:cubicBezTo>
                    <a:pt x="133" y="137"/>
                    <a:pt x="126" y="132"/>
                    <a:pt x="119" y="126"/>
                  </a:cubicBezTo>
                  <a:cubicBezTo>
                    <a:pt x="110" y="119"/>
                    <a:pt x="110" y="111"/>
                    <a:pt x="117" y="103"/>
                  </a:cubicBezTo>
                  <a:cubicBezTo>
                    <a:pt x="121" y="98"/>
                    <a:pt x="126" y="94"/>
                    <a:pt x="131" y="90"/>
                  </a:cubicBezTo>
                  <a:cubicBezTo>
                    <a:pt x="150" y="72"/>
                    <a:pt x="153" y="47"/>
                    <a:pt x="139" y="25"/>
                  </a:cubicBezTo>
                  <a:cubicBezTo>
                    <a:pt x="135" y="21"/>
                    <a:pt x="131" y="17"/>
                    <a:pt x="126" y="11"/>
                  </a:cubicBezTo>
                  <a:cubicBezTo>
                    <a:pt x="140" y="13"/>
                    <a:pt x="152" y="9"/>
                    <a:pt x="162" y="0"/>
                  </a:cubicBezTo>
                  <a:cubicBezTo>
                    <a:pt x="138" y="0"/>
                    <a:pt x="115" y="0"/>
                    <a:pt x="92" y="0"/>
                  </a:cubicBezTo>
                  <a:cubicBezTo>
                    <a:pt x="80" y="0"/>
                    <a:pt x="68" y="3"/>
                    <a:pt x="57" y="9"/>
                  </a:cubicBezTo>
                  <a:cubicBezTo>
                    <a:pt x="25" y="23"/>
                    <a:pt x="14" y="61"/>
                    <a:pt x="32" y="88"/>
                  </a:cubicBezTo>
                  <a:cubicBezTo>
                    <a:pt x="44" y="104"/>
                    <a:pt x="60" y="109"/>
                    <a:pt x="78" y="109"/>
                  </a:cubicBezTo>
                  <a:cubicBezTo>
                    <a:pt x="81" y="109"/>
                    <a:pt x="86" y="106"/>
                    <a:pt x="84" y="112"/>
                  </a:cubicBezTo>
                  <a:cubicBezTo>
                    <a:pt x="81" y="123"/>
                    <a:pt x="84" y="132"/>
                    <a:pt x="92" y="143"/>
                  </a:cubicBezTo>
                  <a:cubicBezTo>
                    <a:pt x="88" y="143"/>
                    <a:pt x="86" y="142"/>
                    <a:pt x="84" y="143"/>
                  </a:cubicBezTo>
                  <a:cubicBezTo>
                    <a:pt x="63" y="145"/>
                    <a:pt x="42" y="147"/>
                    <a:pt x="25" y="161"/>
                  </a:cubicBezTo>
                  <a:cubicBezTo>
                    <a:pt x="0" y="181"/>
                    <a:pt x="2" y="213"/>
                    <a:pt x="29" y="229"/>
                  </a:cubicBezTo>
                  <a:cubicBezTo>
                    <a:pt x="57" y="247"/>
                    <a:pt x="113" y="242"/>
                    <a:pt x="138" y="220"/>
                  </a:cubicBezTo>
                  <a:cubicBezTo>
                    <a:pt x="164" y="198"/>
                    <a:pt x="165" y="166"/>
                    <a:pt x="139" y="143"/>
                  </a:cubicBezTo>
                  <a:close/>
                  <a:moveTo>
                    <a:pt x="65" y="86"/>
                  </a:moveTo>
                  <a:cubicBezTo>
                    <a:pt x="54" y="72"/>
                    <a:pt x="49" y="55"/>
                    <a:pt x="51" y="37"/>
                  </a:cubicBezTo>
                  <a:cubicBezTo>
                    <a:pt x="53" y="24"/>
                    <a:pt x="59" y="16"/>
                    <a:pt x="71" y="12"/>
                  </a:cubicBezTo>
                  <a:cubicBezTo>
                    <a:pt x="83" y="8"/>
                    <a:pt x="93" y="11"/>
                    <a:pt x="102" y="20"/>
                  </a:cubicBezTo>
                  <a:cubicBezTo>
                    <a:pt x="114" y="33"/>
                    <a:pt x="119" y="50"/>
                    <a:pt x="120" y="64"/>
                  </a:cubicBezTo>
                  <a:cubicBezTo>
                    <a:pt x="120" y="84"/>
                    <a:pt x="114" y="93"/>
                    <a:pt x="100" y="98"/>
                  </a:cubicBezTo>
                  <a:cubicBezTo>
                    <a:pt x="87" y="103"/>
                    <a:pt x="74" y="99"/>
                    <a:pt x="65" y="86"/>
                  </a:cubicBezTo>
                  <a:close/>
                  <a:moveTo>
                    <a:pt x="137" y="197"/>
                  </a:moveTo>
                  <a:cubicBezTo>
                    <a:pt x="136" y="209"/>
                    <a:pt x="128" y="217"/>
                    <a:pt x="118" y="221"/>
                  </a:cubicBezTo>
                  <a:cubicBezTo>
                    <a:pt x="109" y="225"/>
                    <a:pt x="99" y="227"/>
                    <a:pt x="89" y="227"/>
                  </a:cubicBezTo>
                  <a:cubicBezTo>
                    <a:pt x="76" y="227"/>
                    <a:pt x="62" y="224"/>
                    <a:pt x="50" y="216"/>
                  </a:cubicBezTo>
                  <a:cubicBezTo>
                    <a:pt x="28" y="200"/>
                    <a:pt x="30" y="171"/>
                    <a:pt x="54" y="159"/>
                  </a:cubicBezTo>
                  <a:cubicBezTo>
                    <a:pt x="68" y="152"/>
                    <a:pt x="84" y="150"/>
                    <a:pt x="99" y="151"/>
                  </a:cubicBezTo>
                  <a:cubicBezTo>
                    <a:pt x="116" y="152"/>
                    <a:pt x="139" y="180"/>
                    <a:pt x="137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>
              <a:extLst>
                <a:ext uri="{FF2B5EF4-FFF2-40B4-BE49-F238E27FC236}">
                  <a16:creationId xmlns="" xmlns:a16="http://schemas.microsoft.com/office/drawing/2014/main" id="{6CAE04A1-77BB-4507-BB1B-E1EF7FB1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46" y="4300715"/>
              <a:ext cx="96193" cy="97338"/>
            </a:xfrm>
            <a:custGeom>
              <a:avLst/>
              <a:gdLst>
                <a:gd name="T0" fmla="*/ 30 w 84"/>
                <a:gd name="T1" fmla="*/ 85 h 85"/>
                <a:gd name="T2" fmla="*/ 30 w 84"/>
                <a:gd name="T3" fmla="*/ 53 h 85"/>
                <a:gd name="T4" fmla="*/ 0 w 84"/>
                <a:gd name="T5" fmla="*/ 53 h 85"/>
                <a:gd name="T6" fmla="*/ 0 w 84"/>
                <a:gd name="T7" fmla="*/ 32 h 85"/>
                <a:gd name="T8" fmla="*/ 30 w 84"/>
                <a:gd name="T9" fmla="*/ 32 h 85"/>
                <a:gd name="T10" fmla="*/ 30 w 84"/>
                <a:gd name="T11" fmla="*/ 0 h 85"/>
                <a:gd name="T12" fmla="*/ 52 w 84"/>
                <a:gd name="T13" fmla="*/ 0 h 85"/>
                <a:gd name="T14" fmla="*/ 52 w 84"/>
                <a:gd name="T15" fmla="*/ 32 h 85"/>
                <a:gd name="T16" fmla="*/ 84 w 84"/>
                <a:gd name="T17" fmla="*/ 32 h 85"/>
                <a:gd name="T18" fmla="*/ 84 w 84"/>
                <a:gd name="T19" fmla="*/ 53 h 85"/>
                <a:gd name="T20" fmla="*/ 52 w 84"/>
                <a:gd name="T21" fmla="*/ 53 h 85"/>
                <a:gd name="T22" fmla="*/ 52 w 84"/>
                <a:gd name="T23" fmla="*/ 85 h 85"/>
                <a:gd name="T24" fmla="*/ 30 w 8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84" y="32"/>
                  </a:lnTo>
                  <a:lnTo>
                    <a:pt x="84" y="53"/>
                  </a:lnTo>
                  <a:lnTo>
                    <a:pt x="52" y="53"/>
                  </a:lnTo>
                  <a:lnTo>
                    <a:pt x="52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22">
              <a:extLst>
                <a:ext uri="{FF2B5EF4-FFF2-40B4-BE49-F238E27FC236}">
                  <a16:creationId xmlns="" xmlns:a16="http://schemas.microsoft.com/office/drawing/2014/main" id="{AADFA746-658D-4613-9C25-977EA7E1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410" y="2350510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>
              <a:extLst>
                <a:ext uri="{FF2B5EF4-FFF2-40B4-BE49-F238E27FC236}">
                  <a16:creationId xmlns="" xmlns:a16="http://schemas.microsoft.com/office/drawing/2014/main" id="{2A51CED0-BAFE-4DAA-8308-96C03B09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958" y="2498235"/>
              <a:ext cx="213000" cy="147725"/>
            </a:xfrm>
            <a:custGeom>
              <a:avLst/>
              <a:gdLst>
                <a:gd name="T0" fmla="*/ 66 w 170"/>
                <a:gd name="T1" fmla="*/ 0 h 117"/>
                <a:gd name="T2" fmla="*/ 69 w 170"/>
                <a:gd name="T3" fmla="*/ 1 h 117"/>
                <a:gd name="T4" fmla="*/ 153 w 170"/>
                <a:gd name="T5" fmla="*/ 53 h 117"/>
                <a:gd name="T6" fmla="*/ 167 w 170"/>
                <a:gd name="T7" fmla="*/ 61 h 117"/>
                <a:gd name="T8" fmla="*/ 167 w 170"/>
                <a:gd name="T9" fmla="*/ 66 h 117"/>
                <a:gd name="T10" fmla="*/ 141 w 170"/>
                <a:gd name="T11" fmla="*/ 88 h 117"/>
                <a:gd name="T12" fmla="*/ 107 w 170"/>
                <a:gd name="T13" fmla="*/ 115 h 117"/>
                <a:gd name="T14" fmla="*/ 100 w 170"/>
                <a:gd name="T15" fmla="*/ 116 h 117"/>
                <a:gd name="T16" fmla="*/ 26 w 170"/>
                <a:gd name="T17" fmla="*/ 71 h 117"/>
                <a:gd name="T18" fmla="*/ 3 w 170"/>
                <a:gd name="T19" fmla="*/ 56 h 117"/>
                <a:gd name="T20" fmla="*/ 3 w 170"/>
                <a:gd name="T21" fmla="*/ 51 h 117"/>
                <a:gd name="T22" fmla="*/ 46 w 170"/>
                <a:gd name="T23" fmla="*/ 16 h 117"/>
                <a:gd name="T24" fmla="*/ 63 w 170"/>
                <a:gd name="T25" fmla="*/ 2 h 117"/>
                <a:gd name="T26" fmla="*/ 66 w 170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17">
                  <a:moveTo>
                    <a:pt x="66" y="0"/>
                  </a:moveTo>
                  <a:cubicBezTo>
                    <a:pt x="67" y="0"/>
                    <a:pt x="68" y="0"/>
                    <a:pt x="69" y="1"/>
                  </a:cubicBezTo>
                  <a:cubicBezTo>
                    <a:pt x="97" y="18"/>
                    <a:pt x="125" y="36"/>
                    <a:pt x="153" y="53"/>
                  </a:cubicBezTo>
                  <a:cubicBezTo>
                    <a:pt x="158" y="56"/>
                    <a:pt x="162" y="59"/>
                    <a:pt x="167" y="61"/>
                  </a:cubicBezTo>
                  <a:cubicBezTo>
                    <a:pt x="170" y="63"/>
                    <a:pt x="170" y="64"/>
                    <a:pt x="167" y="66"/>
                  </a:cubicBezTo>
                  <a:cubicBezTo>
                    <a:pt x="159" y="73"/>
                    <a:pt x="150" y="80"/>
                    <a:pt x="141" y="88"/>
                  </a:cubicBezTo>
                  <a:cubicBezTo>
                    <a:pt x="130" y="97"/>
                    <a:pt x="118" y="106"/>
                    <a:pt x="107" y="115"/>
                  </a:cubicBezTo>
                  <a:cubicBezTo>
                    <a:pt x="104" y="117"/>
                    <a:pt x="104" y="117"/>
                    <a:pt x="100" y="116"/>
                  </a:cubicBezTo>
                  <a:cubicBezTo>
                    <a:pt x="76" y="101"/>
                    <a:pt x="51" y="86"/>
                    <a:pt x="26" y="71"/>
                  </a:cubicBezTo>
                  <a:cubicBezTo>
                    <a:pt x="19" y="66"/>
                    <a:pt x="11" y="61"/>
                    <a:pt x="3" y="56"/>
                  </a:cubicBezTo>
                  <a:cubicBezTo>
                    <a:pt x="0" y="54"/>
                    <a:pt x="0" y="53"/>
                    <a:pt x="3" y="51"/>
                  </a:cubicBezTo>
                  <a:cubicBezTo>
                    <a:pt x="17" y="40"/>
                    <a:pt x="31" y="28"/>
                    <a:pt x="46" y="16"/>
                  </a:cubicBezTo>
                  <a:cubicBezTo>
                    <a:pt x="51" y="11"/>
                    <a:pt x="57" y="6"/>
                    <a:pt x="63" y="2"/>
                  </a:cubicBezTo>
                  <a:cubicBezTo>
                    <a:pt x="64" y="1"/>
                    <a:pt x="65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4">
              <a:extLst>
                <a:ext uri="{FF2B5EF4-FFF2-40B4-BE49-F238E27FC236}">
                  <a16:creationId xmlns="" xmlns:a16="http://schemas.microsoft.com/office/drawing/2014/main" id="{424E870D-F55A-4A9A-A0F9-F22BC27A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97" y="2498235"/>
              <a:ext cx="210709" cy="148871"/>
            </a:xfrm>
            <a:custGeom>
              <a:avLst/>
              <a:gdLst>
                <a:gd name="T0" fmla="*/ 103 w 169"/>
                <a:gd name="T1" fmla="*/ 0 h 118"/>
                <a:gd name="T2" fmla="*/ 106 w 169"/>
                <a:gd name="T3" fmla="*/ 1 h 118"/>
                <a:gd name="T4" fmla="*/ 138 w 169"/>
                <a:gd name="T5" fmla="*/ 28 h 118"/>
                <a:gd name="T6" fmla="*/ 166 w 169"/>
                <a:gd name="T7" fmla="*/ 51 h 118"/>
                <a:gd name="T8" fmla="*/ 168 w 169"/>
                <a:gd name="T9" fmla="*/ 52 h 118"/>
                <a:gd name="T10" fmla="*/ 167 w 169"/>
                <a:gd name="T11" fmla="*/ 56 h 118"/>
                <a:gd name="T12" fmla="*/ 147 w 169"/>
                <a:gd name="T13" fmla="*/ 68 h 118"/>
                <a:gd name="T14" fmla="*/ 69 w 169"/>
                <a:gd name="T15" fmla="*/ 115 h 118"/>
                <a:gd name="T16" fmla="*/ 63 w 169"/>
                <a:gd name="T17" fmla="*/ 115 h 118"/>
                <a:gd name="T18" fmla="*/ 27 w 169"/>
                <a:gd name="T19" fmla="*/ 86 h 118"/>
                <a:gd name="T20" fmla="*/ 4 w 169"/>
                <a:gd name="T21" fmla="*/ 67 h 118"/>
                <a:gd name="T22" fmla="*/ 3 w 169"/>
                <a:gd name="T23" fmla="*/ 66 h 118"/>
                <a:gd name="T24" fmla="*/ 3 w 169"/>
                <a:gd name="T25" fmla="*/ 61 h 118"/>
                <a:gd name="T26" fmla="*/ 100 w 169"/>
                <a:gd name="T27" fmla="*/ 2 h 118"/>
                <a:gd name="T28" fmla="*/ 103 w 169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18">
                  <a:moveTo>
                    <a:pt x="103" y="0"/>
                  </a:moveTo>
                  <a:cubicBezTo>
                    <a:pt x="105" y="0"/>
                    <a:pt x="106" y="0"/>
                    <a:pt x="106" y="1"/>
                  </a:cubicBezTo>
                  <a:cubicBezTo>
                    <a:pt x="117" y="10"/>
                    <a:pt x="128" y="19"/>
                    <a:pt x="138" y="28"/>
                  </a:cubicBezTo>
                  <a:cubicBezTo>
                    <a:pt x="148" y="35"/>
                    <a:pt x="157" y="43"/>
                    <a:pt x="166" y="51"/>
                  </a:cubicBezTo>
                  <a:cubicBezTo>
                    <a:pt x="167" y="51"/>
                    <a:pt x="167" y="52"/>
                    <a:pt x="168" y="52"/>
                  </a:cubicBezTo>
                  <a:cubicBezTo>
                    <a:pt x="169" y="54"/>
                    <a:pt x="169" y="54"/>
                    <a:pt x="167" y="56"/>
                  </a:cubicBezTo>
                  <a:cubicBezTo>
                    <a:pt x="161" y="60"/>
                    <a:pt x="154" y="64"/>
                    <a:pt x="147" y="68"/>
                  </a:cubicBezTo>
                  <a:cubicBezTo>
                    <a:pt x="121" y="84"/>
                    <a:pt x="95" y="100"/>
                    <a:pt x="69" y="115"/>
                  </a:cubicBezTo>
                  <a:cubicBezTo>
                    <a:pt x="66" y="117"/>
                    <a:pt x="66" y="118"/>
                    <a:pt x="63" y="115"/>
                  </a:cubicBezTo>
                  <a:cubicBezTo>
                    <a:pt x="51" y="105"/>
                    <a:pt x="39" y="95"/>
                    <a:pt x="27" y="86"/>
                  </a:cubicBezTo>
                  <a:cubicBezTo>
                    <a:pt x="19" y="79"/>
                    <a:pt x="11" y="73"/>
                    <a:pt x="4" y="67"/>
                  </a:cubicBezTo>
                  <a:cubicBezTo>
                    <a:pt x="3" y="67"/>
                    <a:pt x="3" y="67"/>
                    <a:pt x="3" y="66"/>
                  </a:cubicBezTo>
                  <a:cubicBezTo>
                    <a:pt x="0" y="64"/>
                    <a:pt x="0" y="64"/>
                    <a:pt x="3" y="61"/>
                  </a:cubicBezTo>
                  <a:cubicBezTo>
                    <a:pt x="35" y="42"/>
                    <a:pt x="68" y="22"/>
                    <a:pt x="100" y="2"/>
                  </a:cubicBezTo>
                  <a:cubicBezTo>
                    <a:pt x="101" y="1"/>
                    <a:pt x="102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5">
              <a:extLst>
                <a:ext uri="{FF2B5EF4-FFF2-40B4-BE49-F238E27FC236}">
                  <a16:creationId xmlns="" xmlns:a16="http://schemas.microsoft.com/office/drawing/2014/main" id="{78C694D5-DF7B-4B3F-A2B0-E43467BA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19" y="2659703"/>
              <a:ext cx="196967" cy="137419"/>
            </a:xfrm>
            <a:custGeom>
              <a:avLst/>
              <a:gdLst>
                <a:gd name="T0" fmla="*/ 97 w 158"/>
                <a:gd name="T1" fmla="*/ 0 h 109"/>
                <a:gd name="T2" fmla="*/ 99 w 158"/>
                <a:gd name="T3" fmla="*/ 1 h 109"/>
                <a:gd name="T4" fmla="*/ 131 w 158"/>
                <a:gd name="T5" fmla="*/ 28 h 109"/>
                <a:gd name="T6" fmla="*/ 155 w 158"/>
                <a:gd name="T7" fmla="*/ 48 h 109"/>
                <a:gd name="T8" fmla="*/ 155 w 158"/>
                <a:gd name="T9" fmla="*/ 52 h 109"/>
                <a:gd name="T10" fmla="*/ 68 w 158"/>
                <a:gd name="T11" fmla="*/ 104 h 109"/>
                <a:gd name="T12" fmla="*/ 60 w 158"/>
                <a:gd name="T13" fmla="*/ 108 h 109"/>
                <a:gd name="T14" fmla="*/ 56 w 158"/>
                <a:gd name="T15" fmla="*/ 108 h 109"/>
                <a:gd name="T16" fmla="*/ 32 w 158"/>
                <a:gd name="T17" fmla="*/ 87 h 109"/>
                <a:gd name="T18" fmla="*/ 3 w 158"/>
                <a:gd name="T19" fmla="*/ 62 h 109"/>
                <a:gd name="T20" fmla="*/ 3 w 158"/>
                <a:gd name="T21" fmla="*/ 57 h 109"/>
                <a:gd name="T22" fmla="*/ 93 w 158"/>
                <a:gd name="T23" fmla="*/ 2 h 109"/>
                <a:gd name="T24" fmla="*/ 97 w 158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97" y="0"/>
                  </a:moveTo>
                  <a:cubicBezTo>
                    <a:pt x="98" y="0"/>
                    <a:pt x="99" y="1"/>
                    <a:pt x="99" y="1"/>
                  </a:cubicBezTo>
                  <a:cubicBezTo>
                    <a:pt x="110" y="10"/>
                    <a:pt x="121" y="19"/>
                    <a:pt x="131" y="28"/>
                  </a:cubicBezTo>
                  <a:cubicBezTo>
                    <a:pt x="139" y="35"/>
                    <a:pt x="147" y="42"/>
                    <a:pt x="155" y="48"/>
                  </a:cubicBezTo>
                  <a:cubicBezTo>
                    <a:pt x="158" y="50"/>
                    <a:pt x="158" y="51"/>
                    <a:pt x="155" y="52"/>
                  </a:cubicBezTo>
                  <a:cubicBezTo>
                    <a:pt x="126" y="69"/>
                    <a:pt x="97" y="87"/>
                    <a:pt x="68" y="104"/>
                  </a:cubicBezTo>
                  <a:cubicBezTo>
                    <a:pt x="65" y="105"/>
                    <a:pt x="63" y="106"/>
                    <a:pt x="60" y="108"/>
                  </a:cubicBezTo>
                  <a:cubicBezTo>
                    <a:pt x="59" y="109"/>
                    <a:pt x="57" y="109"/>
                    <a:pt x="56" y="108"/>
                  </a:cubicBezTo>
                  <a:cubicBezTo>
                    <a:pt x="48" y="101"/>
                    <a:pt x="40" y="94"/>
                    <a:pt x="32" y="87"/>
                  </a:cubicBezTo>
                  <a:cubicBezTo>
                    <a:pt x="22" y="78"/>
                    <a:pt x="12" y="70"/>
                    <a:pt x="3" y="62"/>
                  </a:cubicBezTo>
                  <a:cubicBezTo>
                    <a:pt x="0" y="59"/>
                    <a:pt x="0" y="59"/>
                    <a:pt x="3" y="57"/>
                  </a:cubicBezTo>
                  <a:cubicBezTo>
                    <a:pt x="33" y="38"/>
                    <a:pt x="63" y="20"/>
                    <a:pt x="93" y="2"/>
                  </a:cubicBezTo>
                  <a:cubicBezTo>
                    <a:pt x="95" y="1"/>
                    <a:pt x="96" y="1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6">
              <a:extLst>
                <a:ext uri="{FF2B5EF4-FFF2-40B4-BE49-F238E27FC236}">
                  <a16:creationId xmlns="" xmlns:a16="http://schemas.microsoft.com/office/drawing/2014/main" id="{B36CA320-5638-4F3A-B2D9-06A13BF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522" y="2659703"/>
              <a:ext cx="198113" cy="137419"/>
            </a:xfrm>
            <a:custGeom>
              <a:avLst/>
              <a:gdLst>
                <a:gd name="T0" fmla="*/ 99 w 158"/>
                <a:gd name="T1" fmla="*/ 109 h 109"/>
                <a:gd name="T2" fmla="*/ 97 w 158"/>
                <a:gd name="T3" fmla="*/ 108 h 109"/>
                <a:gd name="T4" fmla="*/ 3 w 158"/>
                <a:gd name="T5" fmla="*/ 53 h 109"/>
                <a:gd name="T6" fmla="*/ 3 w 158"/>
                <a:gd name="T7" fmla="*/ 52 h 109"/>
                <a:gd name="T8" fmla="*/ 2 w 158"/>
                <a:gd name="T9" fmla="*/ 48 h 109"/>
                <a:gd name="T10" fmla="*/ 15 w 158"/>
                <a:gd name="T11" fmla="*/ 37 h 109"/>
                <a:gd name="T12" fmla="*/ 49 w 158"/>
                <a:gd name="T13" fmla="*/ 9 h 109"/>
                <a:gd name="T14" fmla="*/ 58 w 158"/>
                <a:gd name="T15" fmla="*/ 1 h 109"/>
                <a:gd name="T16" fmla="*/ 62 w 158"/>
                <a:gd name="T17" fmla="*/ 1 h 109"/>
                <a:gd name="T18" fmla="*/ 86 w 158"/>
                <a:gd name="T19" fmla="*/ 15 h 109"/>
                <a:gd name="T20" fmla="*/ 155 w 158"/>
                <a:gd name="T21" fmla="*/ 57 h 109"/>
                <a:gd name="T22" fmla="*/ 155 w 158"/>
                <a:gd name="T23" fmla="*/ 57 h 109"/>
                <a:gd name="T24" fmla="*/ 156 w 158"/>
                <a:gd name="T25" fmla="*/ 61 h 109"/>
                <a:gd name="T26" fmla="*/ 143 w 158"/>
                <a:gd name="T27" fmla="*/ 72 h 109"/>
                <a:gd name="T28" fmla="*/ 116 w 158"/>
                <a:gd name="T29" fmla="*/ 96 h 109"/>
                <a:gd name="T30" fmla="*/ 101 w 158"/>
                <a:gd name="T31" fmla="*/ 108 h 109"/>
                <a:gd name="T32" fmla="*/ 99 w 158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09">
                  <a:moveTo>
                    <a:pt x="99" y="109"/>
                  </a:moveTo>
                  <a:cubicBezTo>
                    <a:pt x="99" y="108"/>
                    <a:pt x="98" y="108"/>
                    <a:pt x="97" y="108"/>
                  </a:cubicBezTo>
                  <a:cubicBezTo>
                    <a:pt x="66" y="90"/>
                    <a:pt x="35" y="71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1"/>
                    <a:pt x="0" y="50"/>
                    <a:pt x="2" y="48"/>
                  </a:cubicBezTo>
                  <a:cubicBezTo>
                    <a:pt x="6" y="45"/>
                    <a:pt x="11" y="41"/>
                    <a:pt x="15" y="37"/>
                  </a:cubicBezTo>
                  <a:cubicBezTo>
                    <a:pt x="26" y="28"/>
                    <a:pt x="38" y="18"/>
                    <a:pt x="49" y="9"/>
                  </a:cubicBezTo>
                  <a:cubicBezTo>
                    <a:pt x="52" y="6"/>
                    <a:pt x="55" y="3"/>
                    <a:pt x="58" y="1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1" y="6"/>
                    <a:pt x="78" y="11"/>
                    <a:pt x="86" y="15"/>
                  </a:cubicBezTo>
                  <a:cubicBezTo>
                    <a:pt x="109" y="29"/>
                    <a:pt x="132" y="43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7" y="59"/>
                    <a:pt x="158" y="59"/>
                    <a:pt x="156" y="61"/>
                  </a:cubicBezTo>
                  <a:cubicBezTo>
                    <a:pt x="151" y="65"/>
                    <a:pt x="147" y="68"/>
                    <a:pt x="143" y="72"/>
                  </a:cubicBezTo>
                  <a:cubicBezTo>
                    <a:pt x="134" y="80"/>
                    <a:pt x="124" y="88"/>
                    <a:pt x="116" y="96"/>
                  </a:cubicBezTo>
                  <a:cubicBezTo>
                    <a:pt x="111" y="100"/>
                    <a:pt x="106" y="104"/>
                    <a:pt x="101" y="108"/>
                  </a:cubicBezTo>
                  <a:cubicBezTo>
                    <a:pt x="101" y="108"/>
                    <a:pt x="100" y="109"/>
                    <a:pt x="9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7">
              <a:extLst>
                <a:ext uri="{FF2B5EF4-FFF2-40B4-BE49-F238E27FC236}">
                  <a16:creationId xmlns="" xmlns:a16="http://schemas.microsoft.com/office/drawing/2014/main" id="{C8CD7FCD-B1D6-43A6-A2C4-7DB0913D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812" y="2742154"/>
              <a:ext cx="125968" cy="145435"/>
            </a:xfrm>
            <a:custGeom>
              <a:avLst/>
              <a:gdLst>
                <a:gd name="T0" fmla="*/ 0 w 101"/>
                <a:gd name="T1" fmla="*/ 58 h 116"/>
                <a:gd name="T2" fmla="*/ 0 w 101"/>
                <a:gd name="T3" fmla="*/ 4 h 116"/>
                <a:gd name="T4" fmla="*/ 0 w 101"/>
                <a:gd name="T5" fmla="*/ 3 h 116"/>
                <a:gd name="T6" fmla="*/ 1 w 101"/>
                <a:gd name="T7" fmla="*/ 0 h 116"/>
                <a:gd name="T8" fmla="*/ 4 w 101"/>
                <a:gd name="T9" fmla="*/ 1 h 116"/>
                <a:gd name="T10" fmla="*/ 19 w 101"/>
                <a:gd name="T11" fmla="*/ 14 h 116"/>
                <a:gd name="T12" fmla="*/ 55 w 101"/>
                <a:gd name="T13" fmla="*/ 43 h 116"/>
                <a:gd name="T14" fmla="*/ 65 w 101"/>
                <a:gd name="T15" fmla="*/ 52 h 116"/>
                <a:gd name="T16" fmla="*/ 70 w 101"/>
                <a:gd name="T17" fmla="*/ 52 h 116"/>
                <a:gd name="T18" fmla="*/ 98 w 101"/>
                <a:gd name="T19" fmla="*/ 37 h 116"/>
                <a:gd name="T20" fmla="*/ 101 w 101"/>
                <a:gd name="T21" fmla="*/ 39 h 116"/>
                <a:gd name="T22" fmla="*/ 101 w 101"/>
                <a:gd name="T23" fmla="*/ 52 h 116"/>
                <a:gd name="T24" fmla="*/ 99 w 101"/>
                <a:gd name="T25" fmla="*/ 56 h 116"/>
                <a:gd name="T26" fmla="*/ 49 w 101"/>
                <a:gd name="T27" fmla="*/ 87 h 116"/>
                <a:gd name="T28" fmla="*/ 5 w 101"/>
                <a:gd name="T29" fmla="*/ 114 h 116"/>
                <a:gd name="T30" fmla="*/ 1 w 101"/>
                <a:gd name="T31" fmla="*/ 115 h 116"/>
                <a:gd name="T32" fmla="*/ 0 w 101"/>
                <a:gd name="T33" fmla="*/ 111 h 116"/>
                <a:gd name="T34" fmla="*/ 0 w 101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6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9" y="5"/>
                    <a:pt x="14" y="10"/>
                    <a:pt x="19" y="14"/>
                  </a:cubicBezTo>
                  <a:cubicBezTo>
                    <a:pt x="31" y="23"/>
                    <a:pt x="43" y="34"/>
                    <a:pt x="55" y="43"/>
                  </a:cubicBezTo>
                  <a:cubicBezTo>
                    <a:pt x="58" y="46"/>
                    <a:pt x="62" y="49"/>
                    <a:pt x="65" y="52"/>
                  </a:cubicBezTo>
                  <a:cubicBezTo>
                    <a:pt x="67" y="53"/>
                    <a:pt x="68" y="53"/>
                    <a:pt x="70" y="52"/>
                  </a:cubicBezTo>
                  <a:cubicBezTo>
                    <a:pt x="79" y="47"/>
                    <a:pt x="89" y="42"/>
                    <a:pt x="98" y="37"/>
                  </a:cubicBezTo>
                  <a:cubicBezTo>
                    <a:pt x="100" y="36"/>
                    <a:pt x="101" y="36"/>
                    <a:pt x="101" y="39"/>
                  </a:cubicBezTo>
                  <a:cubicBezTo>
                    <a:pt x="101" y="43"/>
                    <a:pt x="101" y="47"/>
                    <a:pt x="101" y="52"/>
                  </a:cubicBezTo>
                  <a:cubicBezTo>
                    <a:pt x="101" y="54"/>
                    <a:pt x="101" y="55"/>
                    <a:pt x="99" y="56"/>
                  </a:cubicBezTo>
                  <a:cubicBezTo>
                    <a:pt x="82" y="66"/>
                    <a:pt x="65" y="76"/>
                    <a:pt x="49" y="87"/>
                  </a:cubicBezTo>
                  <a:cubicBezTo>
                    <a:pt x="34" y="96"/>
                    <a:pt x="19" y="105"/>
                    <a:pt x="5" y="114"/>
                  </a:cubicBezTo>
                  <a:cubicBezTo>
                    <a:pt x="4" y="114"/>
                    <a:pt x="3" y="116"/>
                    <a:pt x="1" y="115"/>
                  </a:cubicBezTo>
                  <a:cubicBezTo>
                    <a:pt x="0" y="114"/>
                    <a:pt x="0" y="113"/>
                    <a:pt x="0" y="111"/>
                  </a:cubicBezTo>
                  <a:cubicBezTo>
                    <a:pt x="0" y="93"/>
                    <a:pt x="0" y="76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8">
              <a:extLst>
                <a:ext uri="{FF2B5EF4-FFF2-40B4-BE49-F238E27FC236}">
                  <a16:creationId xmlns="" xmlns:a16="http://schemas.microsoft.com/office/drawing/2014/main" id="{36869599-5087-4BBD-9A38-787FC1CF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83" y="2742154"/>
              <a:ext cx="127113" cy="145435"/>
            </a:xfrm>
            <a:custGeom>
              <a:avLst/>
              <a:gdLst>
                <a:gd name="T0" fmla="*/ 101 w 101"/>
                <a:gd name="T1" fmla="*/ 58 h 116"/>
                <a:gd name="T2" fmla="*/ 101 w 101"/>
                <a:gd name="T3" fmla="*/ 110 h 116"/>
                <a:gd name="T4" fmla="*/ 101 w 101"/>
                <a:gd name="T5" fmla="*/ 112 h 116"/>
                <a:gd name="T6" fmla="*/ 98 w 101"/>
                <a:gd name="T7" fmla="*/ 114 h 116"/>
                <a:gd name="T8" fmla="*/ 54 w 101"/>
                <a:gd name="T9" fmla="*/ 88 h 116"/>
                <a:gd name="T10" fmla="*/ 4 w 101"/>
                <a:gd name="T11" fmla="*/ 56 h 116"/>
                <a:gd name="T12" fmla="*/ 1 w 101"/>
                <a:gd name="T13" fmla="*/ 52 h 116"/>
                <a:gd name="T14" fmla="*/ 1 w 101"/>
                <a:gd name="T15" fmla="*/ 39 h 116"/>
                <a:gd name="T16" fmla="*/ 4 w 101"/>
                <a:gd name="T17" fmla="*/ 37 h 116"/>
                <a:gd name="T18" fmla="*/ 32 w 101"/>
                <a:gd name="T19" fmla="*/ 52 h 116"/>
                <a:gd name="T20" fmla="*/ 37 w 101"/>
                <a:gd name="T21" fmla="*/ 52 h 116"/>
                <a:gd name="T22" fmla="*/ 83 w 101"/>
                <a:gd name="T23" fmla="*/ 14 h 116"/>
                <a:gd name="T24" fmla="*/ 97 w 101"/>
                <a:gd name="T25" fmla="*/ 3 h 116"/>
                <a:gd name="T26" fmla="*/ 99 w 101"/>
                <a:gd name="T27" fmla="*/ 1 h 116"/>
                <a:gd name="T28" fmla="*/ 101 w 101"/>
                <a:gd name="T29" fmla="*/ 2 h 116"/>
                <a:gd name="T30" fmla="*/ 101 w 101"/>
                <a:gd name="T31" fmla="*/ 4 h 116"/>
                <a:gd name="T32" fmla="*/ 101 w 101"/>
                <a:gd name="T3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101" y="58"/>
                  </a:moveTo>
                  <a:cubicBezTo>
                    <a:pt x="101" y="75"/>
                    <a:pt x="101" y="93"/>
                    <a:pt x="101" y="110"/>
                  </a:cubicBezTo>
                  <a:cubicBezTo>
                    <a:pt x="101" y="111"/>
                    <a:pt x="101" y="112"/>
                    <a:pt x="101" y="112"/>
                  </a:cubicBezTo>
                  <a:cubicBezTo>
                    <a:pt x="101" y="115"/>
                    <a:pt x="100" y="116"/>
                    <a:pt x="98" y="114"/>
                  </a:cubicBezTo>
                  <a:cubicBezTo>
                    <a:pt x="83" y="105"/>
                    <a:pt x="69" y="96"/>
                    <a:pt x="54" y="88"/>
                  </a:cubicBezTo>
                  <a:cubicBezTo>
                    <a:pt x="37" y="77"/>
                    <a:pt x="20" y="67"/>
                    <a:pt x="4" y="56"/>
                  </a:cubicBezTo>
                  <a:cubicBezTo>
                    <a:pt x="2" y="55"/>
                    <a:pt x="0" y="54"/>
                    <a:pt x="1" y="52"/>
                  </a:cubicBezTo>
                  <a:cubicBezTo>
                    <a:pt x="1" y="47"/>
                    <a:pt x="1" y="43"/>
                    <a:pt x="1" y="39"/>
                  </a:cubicBezTo>
                  <a:cubicBezTo>
                    <a:pt x="1" y="36"/>
                    <a:pt x="2" y="36"/>
                    <a:pt x="4" y="37"/>
                  </a:cubicBezTo>
                  <a:cubicBezTo>
                    <a:pt x="14" y="42"/>
                    <a:pt x="23" y="47"/>
                    <a:pt x="32" y="52"/>
                  </a:cubicBezTo>
                  <a:cubicBezTo>
                    <a:pt x="34" y="53"/>
                    <a:pt x="35" y="53"/>
                    <a:pt x="37" y="52"/>
                  </a:cubicBezTo>
                  <a:cubicBezTo>
                    <a:pt x="52" y="39"/>
                    <a:pt x="68" y="26"/>
                    <a:pt x="83" y="14"/>
                  </a:cubicBezTo>
                  <a:cubicBezTo>
                    <a:pt x="88" y="10"/>
                    <a:pt x="92" y="6"/>
                    <a:pt x="97" y="3"/>
                  </a:cubicBezTo>
                  <a:cubicBezTo>
                    <a:pt x="97" y="2"/>
                    <a:pt x="98" y="1"/>
                    <a:pt x="99" y="1"/>
                  </a:cubicBezTo>
                  <a:cubicBezTo>
                    <a:pt x="100" y="0"/>
                    <a:pt x="101" y="0"/>
                    <a:pt x="101" y="2"/>
                  </a:cubicBezTo>
                  <a:cubicBezTo>
                    <a:pt x="101" y="3"/>
                    <a:pt x="101" y="3"/>
                    <a:pt x="101" y="4"/>
                  </a:cubicBezTo>
                  <a:cubicBezTo>
                    <a:pt x="101" y="22"/>
                    <a:pt x="101" y="40"/>
                    <a:pt x="10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29">
              <a:extLst>
                <a:ext uri="{FF2B5EF4-FFF2-40B4-BE49-F238E27FC236}">
                  <a16:creationId xmlns="" xmlns:a16="http://schemas.microsoft.com/office/drawing/2014/main" id="{467406B4-711A-4201-8A3D-137BE818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585" y="4331635"/>
              <a:ext cx="460354" cy="464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0">
              <a:extLst>
                <a:ext uri="{FF2B5EF4-FFF2-40B4-BE49-F238E27FC236}">
                  <a16:creationId xmlns="" xmlns:a16="http://schemas.microsoft.com/office/drawing/2014/main" id="{221FB233-1ECB-43CB-B347-4BE00B91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278" y="4422102"/>
              <a:ext cx="196967" cy="282854"/>
            </a:xfrm>
            <a:custGeom>
              <a:avLst/>
              <a:gdLst>
                <a:gd name="T0" fmla="*/ 28 w 158"/>
                <a:gd name="T1" fmla="*/ 83 h 224"/>
                <a:gd name="T2" fmla="*/ 43 w 158"/>
                <a:gd name="T3" fmla="*/ 87 h 224"/>
                <a:gd name="T4" fmla="*/ 103 w 158"/>
                <a:gd name="T5" fmla="*/ 41 h 224"/>
                <a:gd name="T6" fmla="*/ 101 w 158"/>
                <a:gd name="T7" fmla="*/ 29 h 224"/>
                <a:gd name="T8" fmla="*/ 129 w 158"/>
                <a:gd name="T9" fmla="*/ 0 h 224"/>
                <a:gd name="T10" fmla="*/ 158 w 158"/>
                <a:gd name="T11" fmla="*/ 29 h 224"/>
                <a:gd name="T12" fmla="*/ 129 w 158"/>
                <a:gd name="T13" fmla="*/ 57 h 224"/>
                <a:gd name="T14" fmla="*/ 113 w 158"/>
                <a:gd name="T15" fmla="*/ 52 h 224"/>
                <a:gd name="T16" fmla="*/ 53 w 158"/>
                <a:gd name="T17" fmla="*/ 97 h 224"/>
                <a:gd name="T18" fmla="*/ 57 w 158"/>
                <a:gd name="T19" fmla="*/ 111 h 224"/>
                <a:gd name="T20" fmla="*/ 53 w 158"/>
                <a:gd name="T21" fmla="*/ 125 h 224"/>
                <a:gd name="T22" fmla="*/ 113 w 158"/>
                <a:gd name="T23" fmla="*/ 172 h 224"/>
                <a:gd name="T24" fmla="*/ 129 w 158"/>
                <a:gd name="T25" fmla="*/ 167 h 224"/>
                <a:gd name="T26" fmla="*/ 158 w 158"/>
                <a:gd name="T27" fmla="*/ 196 h 224"/>
                <a:gd name="T28" fmla="*/ 129 w 158"/>
                <a:gd name="T29" fmla="*/ 224 h 224"/>
                <a:gd name="T30" fmla="*/ 101 w 158"/>
                <a:gd name="T31" fmla="*/ 196 h 224"/>
                <a:gd name="T32" fmla="*/ 104 w 158"/>
                <a:gd name="T33" fmla="*/ 183 h 224"/>
                <a:gd name="T34" fmla="*/ 43 w 158"/>
                <a:gd name="T35" fmla="*/ 136 h 224"/>
                <a:gd name="T36" fmla="*/ 28 w 158"/>
                <a:gd name="T37" fmla="*/ 140 h 224"/>
                <a:gd name="T38" fmla="*/ 0 w 158"/>
                <a:gd name="T39" fmla="*/ 111 h 224"/>
                <a:gd name="T40" fmla="*/ 28 w 158"/>
                <a:gd name="T4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4">
                  <a:moveTo>
                    <a:pt x="28" y="83"/>
                  </a:moveTo>
                  <a:cubicBezTo>
                    <a:pt x="34" y="83"/>
                    <a:pt x="39" y="84"/>
                    <a:pt x="43" y="8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37"/>
                    <a:pt x="101" y="33"/>
                    <a:pt x="101" y="29"/>
                  </a:cubicBezTo>
                  <a:cubicBezTo>
                    <a:pt x="101" y="13"/>
                    <a:pt x="114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45"/>
                    <a:pt x="145" y="57"/>
                    <a:pt x="129" y="57"/>
                  </a:cubicBezTo>
                  <a:cubicBezTo>
                    <a:pt x="123" y="57"/>
                    <a:pt x="117" y="55"/>
                    <a:pt x="113" y="52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101"/>
                    <a:pt x="57" y="106"/>
                    <a:pt x="57" y="111"/>
                  </a:cubicBezTo>
                  <a:cubicBezTo>
                    <a:pt x="57" y="116"/>
                    <a:pt x="56" y="121"/>
                    <a:pt x="53" y="125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8" y="169"/>
                    <a:pt x="123" y="167"/>
                    <a:pt x="129" y="167"/>
                  </a:cubicBezTo>
                  <a:cubicBezTo>
                    <a:pt x="145" y="167"/>
                    <a:pt x="158" y="180"/>
                    <a:pt x="158" y="196"/>
                  </a:cubicBezTo>
                  <a:cubicBezTo>
                    <a:pt x="158" y="211"/>
                    <a:pt x="145" y="224"/>
                    <a:pt x="129" y="224"/>
                  </a:cubicBezTo>
                  <a:cubicBezTo>
                    <a:pt x="114" y="224"/>
                    <a:pt x="101" y="211"/>
                    <a:pt x="101" y="196"/>
                  </a:cubicBezTo>
                  <a:cubicBezTo>
                    <a:pt x="101" y="191"/>
                    <a:pt x="102" y="187"/>
                    <a:pt x="104" y="183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39" y="138"/>
                    <a:pt x="34" y="140"/>
                    <a:pt x="28" y="140"/>
                  </a:cubicBezTo>
                  <a:cubicBezTo>
                    <a:pt x="12" y="140"/>
                    <a:pt x="0" y="127"/>
                    <a:pt x="0" y="111"/>
                  </a:cubicBezTo>
                  <a:cubicBezTo>
                    <a:pt x="0" y="95"/>
                    <a:pt x="12" y="83"/>
                    <a:pt x="2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1">
              <a:extLst>
                <a:ext uri="{FF2B5EF4-FFF2-40B4-BE49-F238E27FC236}">
                  <a16:creationId xmlns="" xmlns:a16="http://schemas.microsoft.com/office/drawing/2014/main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94" y="3570104"/>
              <a:ext cx="732902" cy="7386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2">
              <a:extLst>
                <a:ext uri="{FF2B5EF4-FFF2-40B4-BE49-F238E27FC236}">
                  <a16:creationId xmlns="" xmlns:a16="http://schemas.microsoft.com/office/drawing/2014/main" id="{AB30CE6C-7239-4153-BA47-C1359C280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49" y="3718974"/>
              <a:ext cx="501580" cy="443176"/>
            </a:xfrm>
            <a:custGeom>
              <a:avLst/>
              <a:gdLst>
                <a:gd name="T0" fmla="*/ 378 w 401"/>
                <a:gd name="T1" fmla="*/ 134 h 352"/>
                <a:gd name="T2" fmla="*/ 209 w 401"/>
                <a:gd name="T3" fmla="*/ 0 h 352"/>
                <a:gd name="T4" fmla="*/ 175 w 401"/>
                <a:gd name="T5" fmla="*/ 4 h 352"/>
                <a:gd name="T6" fmla="*/ 57 w 401"/>
                <a:gd name="T7" fmla="*/ 257 h 352"/>
                <a:gd name="T8" fmla="*/ 57 w 401"/>
                <a:gd name="T9" fmla="*/ 265 h 352"/>
                <a:gd name="T10" fmla="*/ 35 w 401"/>
                <a:gd name="T11" fmla="*/ 346 h 352"/>
                <a:gd name="T12" fmla="*/ 38 w 401"/>
                <a:gd name="T13" fmla="*/ 350 h 352"/>
                <a:gd name="T14" fmla="*/ 123 w 401"/>
                <a:gd name="T15" fmla="*/ 328 h 352"/>
                <a:gd name="T16" fmla="*/ 129 w 401"/>
                <a:gd name="T17" fmla="*/ 328 h 352"/>
                <a:gd name="T18" fmla="*/ 243 w 401"/>
                <a:gd name="T19" fmla="*/ 344 h 352"/>
                <a:gd name="T20" fmla="*/ 378 w 401"/>
                <a:gd name="T21" fmla="*/ 134 h 352"/>
                <a:gd name="T22" fmla="*/ 233 w 401"/>
                <a:gd name="T23" fmla="*/ 317 h 352"/>
                <a:gd name="T24" fmla="*/ 213 w 401"/>
                <a:gd name="T25" fmla="*/ 319 h 352"/>
                <a:gd name="T26" fmla="*/ 135 w 401"/>
                <a:gd name="T27" fmla="*/ 298 h 352"/>
                <a:gd name="T28" fmla="*/ 126 w 401"/>
                <a:gd name="T29" fmla="*/ 297 h 352"/>
                <a:gd name="T30" fmla="*/ 79 w 401"/>
                <a:gd name="T31" fmla="*/ 309 h 352"/>
                <a:gd name="T32" fmla="*/ 77 w 401"/>
                <a:gd name="T33" fmla="*/ 306 h 352"/>
                <a:gd name="T34" fmla="*/ 89 w 401"/>
                <a:gd name="T35" fmla="*/ 262 h 352"/>
                <a:gd name="T36" fmla="*/ 87 w 401"/>
                <a:gd name="T37" fmla="*/ 251 h 352"/>
                <a:gd name="T38" fmla="*/ 92 w 401"/>
                <a:gd name="T39" fmla="*/ 90 h 352"/>
                <a:gd name="T40" fmla="*/ 239 w 401"/>
                <a:gd name="T41" fmla="*/ 33 h 352"/>
                <a:gd name="T42" fmla="*/ 350 w 401"/>
                <a:gd name="T43" fmla="*/ 143 h 352"/>
                <a:gd name="T44" fmla="*/ 233 w 401"/>
                <a:gd name="T45" fmla="*/ 3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52">
                  <a:moveTo>
                    <a:pt x="378" y="134"/>
                  </a:moveTo>
                  <a:cubicBezTo>
                    <a:pt x="359" y="55"/>
                    <a:pt x="291" y="1"/>
                    <a:pt x="209" y="0"/>
                  </a:cubicBezTo>
                  <a:cubicBezTo>
                    <a:pt x="198" y="0"/>
                    <a:pt x="186" y="1"/>
                    <a:pt x="175" y="4"/>
                  </a:cubicBezTo>
                  <a:cubicBezTo>
                    <a:pt x="60" y="27"/>
                    <a:pt x="0" y="154"/>
                    <a:pt x="57" y="257"/>
                  </a:cubicBezTo>
                  <a:cubicBezTo>
                    <a:pt x="58" y="260"/>
                    <a:pt x="58" y="262"/>
                    <a:pt x="57" y="265"/>
                  </a:cubicBezTo>
                  <a:cubicBezTo>
                    <a:pt x="50" y="292"/>
                    <a:pt x="43" y="319"/>
                    <a:pt x="35" y="346"/>
                  </a:cubicBezTo>
                  <a:cubicBezTo>
                    <a:pt x="34" y="351"/>
                    <a:pt x="34" y="351"/>
                    <a:pt x="38" y="350"/>
                  </a:cubicBezTo>
                  <a:cubicBezTo>
                    <a:pt x="67" y="342"/>
                    <a:pt x="95" y="335"/>
                    <a:pt x="123" y="328"/>
                  </a:cubicBezTo>
                  <a:cubicBezTo>
                    <a:pt x="125" y="327"/>
                    <a:pt x="127" y="327"/>
                    <a:pt x="129" y="328"/>
                  </a:cubicBezTo>
                  <a:cubicBezTo>
                    <a:pt x="165" y="347"/>
                    <a:pt x="203" y="352"/>
                    <a:pt x="243" y="344"/>
                  </a:cubicBezTo>
                  <a:cubicBezTo>
                    <a:pt x="339" y="326"/>
                    <a:pt x="401" y="229"/>
                    <a:pt x="378" y="134"/>
                  </a:cubicBezTo>
                  <a:close/>
                  <a:moveTo>
                    <a:pt x="233" y="317"/>
                  </a:moveTo>
                  <a:cubicBezTo>
                    <a:pt x="225" y="318"/>
                    <a:pt x="217" y="319"/>
                    <a:pt x="213" y="319"/>
                  </a:cubicBezTo>
                  <a:cubicBezTo>
                    <a:pt x="182" y="318"/>
                    <a:pt x="157" y="312"/>
                    <a:pt x="135" y="298"/>
                  </a:cubicBezTo>
                  <a:cubicBezTo>
                    <a:pt x="132" y="296"/>
                    <a:pt x="129" y="295"/>
                    <a:pt x="126" y="297"/>
                  </a:cubicBezTo>
                  <a:cubicBezTo>
                    <a:pt x="110" y="301"/>
                    <a:pt x="95" y="305"/>
                    <a:pt x="79" y="309"/>
                  </a:cubicBezTo>
                  <a:cubicBezTo>
                    <a:pt x="76" y="309"/>
                    <a:pt x="76" y="309"/>
                    <a:pt x="77" y="306"/>
                  </a:cubicBezTo>
                  <a:cubicBezTo>
                    <a:pt x="81" y="291"/>
                    <a:pt x="84" y="277"/>
                    <a:pt x="89" y="262"/>
                  </a:cubicBezTo>
                  <a:cubicBezTo>
                    <a:pt x="90" y="258"/>
                    <a:pt x="89" y="255"/>
                    <a:pt x="87" y="251"/>
                  </a:cubicBezTo>
                  <a:cubicBezTo>
                    <a:pt x="55" y="200"/>
                    <a:pt x="57" y="137"/>
                    <a:pt x="92" y="90"/>
                  </a:cubicBezTo>
                  <a:cubicBezTo>
                    <a:pt x="129" y="41"/>
                    <a:pt x="179" y="20"/>
                    <a:pt x="239" y="33"/>
                  </a:cubicBezTo>
                  <a:cubicBezTo>
                    <a:pt x="298" y="46"/>
                    <a:pt x="336" y="84"/>
                    <a:pt x="350" y="143"/>
                  </a:cubicBezTo>
                  <a:cubicBezTo>
                    <a:pt x="369" y="223"/>
                    <a:pt x="314" y="303"/>
                    <a:pt x="23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3">
              <a:extLst>
                <a:ext uri="{FF2B5EF4-FFF2-40B4-BE49-F238E27FC236}">
                  <a16:creationId xmlns="" xmlns:a16="http://schemas.microsoft.com/office/drawing/2014/main" id="{02BE0099-A586-4D31-BA65-9244B6B1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74" y="3834636"/>
              <a:ext cx="224451" cy="209564"/>
            </a:xfrm>
            <a:custGeom>
              <a:avLst/>
              <a:gdLst>
                <a:gd name="T0" fmla="*/ 136 w 180"/>
                <a:gd name="T1" fmla="*/ 165 h 166"/>
                <a:gd name="T2" fmla="*/ 118 w 180"/>
                <a:gd name="T3" fmla="*/ 163 h 166"/>
                <a:gd name="T4" fmla="*/ 24 w 180"/>
                <a:gd name="T5" fmla="*/ 93 h 166"/>
                <a:gd name="T6" fmla="*/ 4 w 180"/>
                <a:gd name="T7" fmla="*/ 53 h 166"/>
                <a:gd name="T8" fmla="*/ 20 w 180"/>
                <a:gd name="T9" fmla="*/ 6 h 166"/>
                <a:gd name="T10" fmla="*/ 42 w 180"/>
                <a:gd name="T11" fmla="*/ 3 h 166"/>
                <a:gd name="T12" fmla="*/ 47 w 180"/>
                <a:gd name="T13" fmla="*/ 7 h 166"/>
                <a:gd name="T14" fmla="*/ 62 w 180"/>
                <a:gd name="T15" fmla="*/ 43 h 166"/>
                <a:gd name="T16" fmla="*/ 61 w 180"/>
                <a:gd name="T17" fmla="*/ 50 h 166"/>
                <a:gd name="T18" fmla="*/ 50 w 180"/>
                <a:gd name="T19" fmla="*/ 64 h 166"/>
                <a:gd name="T20" fmla="*/ 49 w 180"/>
                <a:gd name="T21" fmla="*/ 74 h 166"/>
                <a:gd name="T22" fmla="*/ 108 w 180"/>
                <a:gd name="T23" fmla="*/ 125 h 166"/>
                <a:gd name="T24" fmla="*/ 118 w 180"/>
                <a:gd name="T25" fmla="*/ 123 h 166"/>
                <a:gd name="T26" fmla="*/ 130 w 180"/>
                <a:gd name="T27" fmla="*/ 107 h 166"/>
                <a:gd name="T28" fmla="*/ 140 w 180"/>
                <a:gd name="T29" fmla="*/ 104 h 166"/>
                <a:gd name="T30" fmla="*/ 166 w 180"/>
                <a:gd name="T31" fmla="*/ 116 h 166"/>
                <a:gd name="T32" fmla="*/ 171 w 180"/>
                <a:gd name="T33" fmla="*/ 119 h 166"/>
                <a:gd name="T34" fmla="*/ 179 w 180"/>
                <a:gd name="T35" fmla="*/ 132 h 166"/>
                <a:gd name="T36" fmla="*/ 147 w 180"/>
                <a:gd name="T37" fmla="*/ 165 h 166"/>
                <a:gd name="T38" fmla="*/ 136 w 180"/>
                <a:gd name="T3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66">
                  <a:moveTo>
                    <a:pt x="136" y="165"/>
                  </a:moveTo>
                  <a:cubicBezTo>
                    <a:pt x="130" y="166"/>
                    <a:pt x="124" y="164"/>
                    <a:pt x="118" y="163"/>
                  </a:cubicBezTo>
                  <a:cubicBezTo>
                    <a:pt x="78" y="151"/>
                    <a:pt x="48" y="126"/>
                    <a:pt x="24" y="93"/>
                  </a:cubicBezTo>
                  <a:cubicBezTo>
                    <a:pt x="15" y="81"/>
                    <a:pt x="7" y="68"/>
                    <a:pt x="4" y="53"/>
                  </a:cubicBezTo>
                  <a:cubicBezTo>
                    <a:pt x="0" y="34"/>
                    <a:pt x="6" y="18"/>
                    <a:pt x="20" y="6"/>
                  </a:cubicBezTo>
                  <a:cubicBezTo>
                    <a:pt x="24" y="2"/>
                    <a:pt x="37" y="0"/>
                    <a:pt x="42" y="3"/>
                  </a:cubicBezTo>
                  <a:cubicBezTo>
                    <a:pt x="44" y="3"/>
                    <a:pt x="46" y="5"/>
                    <a:pt x="47" y="7"/>
                  </a:cubicBezTo>
                  <a:cubicBezTo>
                    <a:pt x="52" y="19"/>
                    <a:pt x="57" y="31"/>
                    <a:pt x="62" y="43"/>
                  </a:cubicBezTo>
                  <a:cubicBezTo>
                    <a:pt x="62" y="45"/>
                    <a:pt x="62" y="48"/>
                    <a:pt x="61" y="50"/>
                  </a:cubicBezTo>
                  <a:cubicBezTo>
                    <a:pt x="58" y="55"/>
                    <a:pt x="54" y="60"/>
                    <a:pt x="50" y="64"/>
                  </a:cubicBezTo>
                  <a:cubicBezTo>
                    <a:pt x="47" y="67"/>
                    <a:pt x="47" y="70"/>
                    <a:pt x="49" y="74"/>
                  </a:cubicBezTo>
                  <a:cubicBezTo>
                    <a:pt x="63" y="98"/>
                    <a:pt x="83" y="115"/>
                    <a:pt x="108" y="125"/>
                  </a:cubicBezTo>
                  <a:cubicBezTo>
                    <a:pt x="112" y="127"/>
                    <a:pt x="115" y="126"/>
                    <a:pt x="118" y="123"/>
                  </a:cubicBezTo>
                  <a:cubicBezTo>
                    <a:pt x="122" y="117"/>
                    <a:pt x="126" y="112"/>
                    <a:pt x="130" y="107"/>
                  </a:cubicBezTo>
                  <a:cubicBezTo>
                    <a:pt x="133" y="103"/>
                    <a:pt x="136" y="102"/>
                    <a:pt x="140" y="104"/>
                  </a:cubicBezTo>
                  <a:cubicBezTo>
                    <a:pt x="149" y="108"/>
                    <a:pt x="157" y="112"/>
                    <a:pt x="166" y="116"/>
                  </a:cubicBezTo>
                  <a:cubicBezTo>
                    <a:pt x="167" y="117"/>
                    <a:pt x="169" y="118"/>
                    <a:pt x="171" y="119"/>
                  </a:cubicBezTo>
                  <a:cubicBezTo>
                    <a:pt x="180" y="123"/>
                    <a:pt x="180" y="123"/>
                    <a:pt x="179" y="132"/>
                  </a:cubicBezTo>
                  <a:cubicBezTo>
                    <a:pt x="177" y="151"/>
                    <a:pt x="164" y="160"/>
                    <a:pt x="147" y="165"/>
                  </a:cubicBezTo>
                  <a:cubicBezTo>
                    <a:pt x="144" y="166"/>
                    <a:pt x="140" y="166"/>
                    <a:pt x="136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4">
              <a:extLst>
                <a:ext uri="{FF2B5EF4-FFF2-40B4-BE49-F238E27FC236}">
                  <a16:creationId xmlns="" xmlns:a16="http://schemas.microsoft.com/office/drawing/2014/main" id="{3267FBE0-84F4-44D3-B7B9-D0332B6A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017" y="3519717"/>
              <a:ext cx="940176" cy="94704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>
              <a:extLst>
                <a:ext uri="{FF2B5EF4-FFF2-40B4-BE49-F238E27FC236}">
                  <a16:creationId xmlns="" xmlns:a16="http://schemas.microsoft.com/office/drawing/2014/main" id="{A221102D-288A-451E-8035-817F0938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388" y="3696071"/>
              <a:ext cx="711144" cy="213000"/>
            </a:xfrm>
            <a:custGeom>
              <a:avLst/>
              <a:gdLst>
                <a:gd name="T0" fmla="*/ 325 w 569"/>
                <a:gd name="T1" fmla="*/ 1 h 169"/>
                <a:gd name="T2" fmla="*/ 461 w 569"/>
                <a:gd name="T3" fmla="*/ 35 h 169"/>
                <a:gd name="T4" fmla="*/ 555 w 569"/>
                <a:gd name="T5" fmla="*/ 96 h 169"/>
                <a:gd name="T6" fmla="*/ 568 w 569"/>
                <a:gd name="T7" fmla="*/ 115 h 169"/>
                <a:gd name="T8" fmla="*/ 524 w 569"/>
                <a:gd name="T9" fmla="*/ 157 h 169"/>
                <a:gd name="T10" fmla="*/ 510 w 569"/>
                <a:gd name="T11" fmla="*/ 158 h 169"/>
                <a:gd name="T12" fmla="*/ 326 w 569"/>
                <a:gd name="T13" fmla="*/ 74 h 169"/>
                <a:gd name="T14" fmla="*/ 58 w 569"/>
                <a:gd name="T15" fmla="*/ 160 h 169"/>
                <a:gd name="T16" fmla="*/ 48 w 569"/>
                <a:gd name="T17" fmla="*/ 169 h 169"/>
                <a:gd name="T18" fmla="*/ 2 w 569"/>
                <a:gd name="T19" fmla="*/ 117 h 169"/>
                <a:gd name="T20" fmla="*/ 13 w 569"/>
                <a:gd name="T21" fmla="*/ 100 h 169"/>
                <a:gd name="T22" fmla="*/ 119 w 569"/>
                <a:gd name="T23" fmla="*/ 32 h 169"/>
                <a:gd name="T24" fmla="*/ 218 w 569"/>
                <a:gd name="T25" fmla="*/ 3 h 169"/>
                <a:gd name="T26" fmla="*/ 249 w 569"/>
                <a:gd name="T27" fmla="*/ 1 h 169"/>
                <a:gd name="T28" fmla="*/ 285 w 569"/>
                <a:gd name="T29" fmla="*/ 1 h 169"/>
                <a:gd name="T30" fmla="*/ 325 w 569"/>
                <a:gd name="T31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9" h="169">
                  <a:moveTo>
                    <a:pt x="325" y="1"/>
                  </a:moveTo>
                  <a:cubicBezTo>
                    <a:pt x="373" y="2"/>
                    <a:pt x="417" y="16"/>
                    <a:pt x="461" y="35"/>
                  </a:cubicBezTo>
                  <a:cubicBezTo>
                    <a:pt x="495" y="51"/>
                    <a:pt x="527" y="72"/>
                    <a:pt x="555" y="96"/>
                  </a:cubicBezTo>
                  <a:cubicBezTo>
                    <a:pt x="561" y="101"/>
                    <a:pt x="569" y="105"/>
                    <a:pt x="568" y="115"/>
                  </a:cubicBezTo>
                  <a:cubicBezTo>
                    <a:pt x="553" y="129"/>
                    <a:pt x="538" y="143"/>
                    <a:pt x="524" y="157"/>
                  </a:cubicBezTo>
                  <a:cubicBezTo>
                    <a:pt x="519" y="163"/>
                    <a:pt x="516" y="163"/>
                    <a:pt x="510" y="158"/>
                  </a:cubicBezTo>
                  <a:cubicBezTo>
                    <a:pt x="458" y="110"/>
                    <a:pt x="396" y="82"/>
                    <a:pt x="326" y="74"/>
                  </a:cubicBezTo>
                  <a:cubicBezTo>
                    <a:pt x="224" y="63"/>
                    <a:pt x="134" y="91"/>
                    <a:pt x="58" y="160"/>
                  </a:cubicBezTo>
                  <a:cubicBezTo>
                    <a:pt x="56" y="161"/>
                    <a:pt x="54" y="163"/>
                    <a:pt x="48" y="169"/>
                  </a:cubicBezTo>
                  <a:cubicBezTo>
                    <a:pt x="33" y="152"/>
                    <a:pt x="18" y="134"/>
                    <a:pt x="2" y="117"/>
                  </a:cubicBezTo>
                  <a:cubicBezTo>
                    <a:pt x="0" y="108"/>
                    <a:pt x="7" y="104"/>
                    <a:pt x="13" y="100"/>
                  </a:cubicBezTo>
                  <a:cubicBezTo>
                    <a:pt x="45" y="71"/>
                    <a:pt x="80" y="49"/>
                    <a:pt x="119" y="32"/>
                  </a:cubicBezTo>
                  <a:cubicBezTo>
                    <a:pt x="150" y="18"/>
                    <a:pt x="183" y="8"/>
                    <a:pt x="218" y="3"/>
                  </a:cubicBezTo>
                  <a:cubicBezTo>
                    <a:pt x="228" y="1"/>
                    <a:pt x="239" y="1"/>
                    <a:pt x="249" y="1"/>
                  </a:cubicBezTo>
                  <a:cubicBezTo>
                    <a:pt x="258" y="1"/>
                    <a:pt x="276" y="1"/>
                    <a:pt x="285" y="1"/>
                  </a:cubicBezTo>
                  <a:cubicBezTo>
                    <a:pt x="295" y="1"/>
                    <a:pt x="315" y="0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6">
              <a:extLst>
                <a:ext uri="{FF2B5EF4-FFF2-40B4-BE49-F238E27FC236}">
                  <a16:creationId xmlns="" xmlns:a16="http://schemas.microsoft.com/office/drawing/2014/main" id="{BA892ABE-72A4-4744-AEF6-70AD7C6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323" y="4092296"/>
              <a:ext cx="207274" cy="195822"/>
            </a:xfrm>
            <a:custGeom>
              <a:avLst/>
              <a:gdLst>
                <a:gd name="T0" fmla="*/ 74 w 166"/>
                <a:gd name="T1" fmla="*/ 156 h 156"/>
                <a:gd name="T2" fmla="*/ 19 w 166"/>
                <a:gd name="T3" fmla="*/ 115 h 156"/>
                <a:gd name="T4" fmla="*/ 58 w 166"/>
                <a:gd name="T5" fmla="*/ 15 h 156"/>
                <a:gd name="T6" fmla="*/ 154 w 166"/>
                <a:gd name="T7" fmla="*/ 62 h 156"/>
                <a:gd name="T8" fmla="*/ 98 w 166"/>
                <a:gd name="T9" fmla="*/ 154 h 156"/>
                <a:gd name="T10" fmla="*/ 94 w 166"/>
                <a:gd name="T11" fmla="*/ 156 h 156"/>
                <a:gd name="T12" fmla="*/ 74 w 16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56">
                  <a:moveTo>
                    <a:pt x="74" y="156"/>
                  </a:moveTo>
                  <a:cubicBezTo>
                    <a:pt x="50" y="150"/>
                    <a:pt x="30" y="138"/>
                    <a:pt x="19" y="115"/>
                  </a:cubicBezTo>
                  <a:cubicBezTo>
                    <a:pt x="0" y="76"/>
                    <a:pt x="18" y="30"/>
                    <a:pt x="58" y="15"/>
                  </a:cubicBezTo>
                  <a:cubicBezTo>
                    <a:pt x="98" y="0"/>
                    <a:pt x="142" y="22"/>
                    <a:pt x="154" y="62"/>
                  </a:cubicBezTo>
                  <a:cubicBezTo>
                    <a:pt x="166" y="104"/>
                    <a:pt x="141" y="145"/>
                    <a:pt x="98" y="154"/>
                  </a:cubicBezTo>
                  <a:cubicBezTo>
                    <a:pt x="97" y="154"/>
                    <a:pt x="96" y="155"/>
                    <a:pt x="94" y="156"/>
                  </a:cubicBezTo>
                  <a:cubicBezTo>
                    <a:pt x="87" y="156"/>
                    <a:pt x="80" y="156"/>
                    <a:pt x="74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7">
              <a:extLst>
                <a:ext uri="{FF2B5EF4-FFF2-40B4-BE49-F238E27FC236}">
                  <a16:creationId xmlns="" xmlns:a16="http://schemas.microsoft.com/office/drawing/2014/main" id="{5B0BBD4B-8A03-4584-B62C-01602054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017" y="3833490"/>
              <a:ext cx="513031" cy="168338"/>
            </a:xfrm>
            <a:custGeom>
              <a:avLst/>
              <a:gdLst>
                <a:gd name="T0" fmla="*/ 207 w 411"/>
                <a:gd name="T1" fmla="*/ 0 h 134"/>
                <a:gd name="T2" fmla="*/ 404 w 411"/>
                <a:gd name="T3" fmla="*/ 74 h 134"/>
                <a:gd name="T4" fmla="*/ 404 w 411"/>
                <a:gd name="T5" fmla="*/ 90 h 134"/>
                <a:gd name="T6" fmla="*/ 366 w 411"/>
                <a:gd name="T7" fmla="*/ 128 h 134"/>
                <a:gd name="T8" fmla="*/ 355 w 411"/>
                <a:gd name="T9" fmla="*/ 129 h 134"/>
                <a:gd name="T10" fmla="*/ 184 w 411"/>
                <a:gd name="T11" fmla="*/ 73 h 134"/>
                <a:gd name="T12" fmla="*/ 59 w 411"/>
                <a:gd name="T13" fmla="*/ 128 h 134"/>
                <a:gd name="T14" fmla="*/ 44 w 411"/>
                <a:gd name="T15" fmla="*/ 128 h 134"/>
                <a:gd name="T16" fmla="*/ 5 w 411"/>
                <a:gd name="T17" fmla="*/ 89 h 134"/>
                <a:gd name="T18" fmla="*/ 5 w 411"/>
                <a:gd name="T19" fmla="*/ 78 h 134"/>
                <a:gd name="T20" fmla="*/ 207 w 41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34">
                  <a:moveTo>
                    <a:pt x="207" y="0"/>
                  </a:moveTo>
                  <a:cubicBezTo>
                    <a:pt x="281" y="1"/>
                    <a:pt x="347" y="25"/>
                    <a:pt x="404" y="74"/>
                  </a:cubicBezTo>
                  <a:cubicBezTo>
                    <a:pt x="411" y="80"/>
                    <a:pt x="411" y="84"/>
                    <a:pt x="404" y="90"/>
                  </a:cubicBezTo>
                  <a:cubicBezTo>
                    <a:pt x="391" y="102"/>
                    <a:pt x="379" y="115"/>
                    <a:pt x="366" y="128"/>
                  </a:cubicBezTo>
                  <a:cubicBezTo>
                    <a:pt x="362" y="132"/>
                    <a:pt x="360" y="133"/>
                    <a:pt x="355" y="129"/>
                  </a:cubicBezTo>
                  <a:cubicBezTo>
                    <a:pt x="306" y="85"/>
                    <a:pt x="249" y="67"/>
                    <a:pt x="184" y="73"/>
                  </a:cubicBezTo>
                  <a:cubicBezTo>
                    <a:pt x="137" y="77"/>
                    <a:pt x="94" y="96"/>
                    <a:pt x="59" y="128"/>
                  </a:cubicBezTo>
                  <a:cubicBezTo>
                    <a:pt x="53" y="133"/>
                    <a:pt x="50" y="134"/>
                    <a:pt x="44" y="128"/>
                  </a:cubicBezTo>
                  <a:cubicBezTo>
                    <a:pt x="32" y="115"/>
                    <a:pt x="19" y="102"/>
                    <a:pt x="5" y="89"/>
                  </a:cubicBezTo>
                  <a:cubicBezTo>
                    <a:pt x="0" y="84"/>
                    <a:pt x="1" y="82"/>
                    <a:pt x="5" y="78"/>
                  </a:cubicBezTo>
                  <a:cubicBezTo>
                    <a:pt x="63" y="27"/>
                    <a:pt x="130" y="1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8">
              <a:extLst>
                <a:ext uri="{FF2B5EF4-FFF2-40B4-BE49-F238E27FC236}">
                  <a16:creationId xmlns="" xmlns:a16="http://schemas.microsoft.com/office/drawing/2014/main" id="{05CB5528-695C-4DA4-883B-984347E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355" y="3951442"/>
              <a:ext cx="319500" cy="145435"/>
            </a:xfrm>
            <a:custGeom>
              <a:avLst/>
              <a:gdLst>
                <a:gd name="T0" fmla="*/ 207 w 256"/>
                <a:gd name="T1" fmla="*/ 115 h 115"/>
                <a:gd name="T2" fmla="*/ 55 w 256"/>
                <a:gd name="T3" fmla="*/ 110 h 115"/>
                <a:gd name="T4" fmla="*/ 43 w 256"/>
                <a:gd name="T5" fmla="*/ 111 h 115"/>
                <a:gd name="T6" fmla="*/ 4 w 256"/>
                <a:gd name="T7" fmla="*/ 72 h 115"/>
                <a:gd name="T8" fmla="*/ 4 w 256"/>
                <a:gd name="T9" fmla="*/ 62 h 115"/>
                <a:gd name="T10" fmla="*/ 252 w 256"/>
                <a:gd name="T11" fmla="*/ 62 h 115"/>
                <a:gd name="T12" fmla="*/ 251 w 256"/>
                <a:gd name="T13" fmla="*/ 70 h 115"/>
                <a:gd name="T14" fmla="*/ 207 w 256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5">
                  <a:moveTo>
                    <a:pt x="207" y="115"/>
                  </a:moveTo>
                  <a:cubicBezTo>
                    <a:pt x="162" y="75"/>
                    <a:pt x="100" y="73"/>
                    <a:pt x="55" y="110"/>
                  </a:cubicBezTo>
                  <a:cubicBezTo>
                    <a:pt x="50" y="114"/>
                    <a:pt x="48" y="115"/>
                    <a:pt x="43" y="111"/>
                  </a:cubicBezTo>
                  <a:cubicBezTo>
                    <a:pt x="31" y="97"/>
                    <a:pt x="18" y="84"/>
                    <a:pt x="4" y="72"/>
                  </a:cubicBezTo>
                  <a:cubicBezTo>
                    <a:pt x="0" y="68"/>
                    <a:pt x="0" y="66"/>
                    <a:pt x="4" y="62"/>
                  </a:cubicBezTo>
                  <a:cubicBezTo>
                    <a:pt x="68" y="0"/>
                    <a:pt x="187" y="0"/>
                    <a:pt x="252" y="62"/>
                  </a:cubicBezTo>
                  <a:cubicBezTo>
                    <a:pt x="256" y="65"/>
                    <a:pt x="254" y="67"/>
                    <a:pt x="251" y="70"/>
                  </a:cubicBezTo>
                  <a:cubicBezTo>
                    <a:pt x="237" y="85"/>
                    <a:pt x="222" y="100"/>
                    <a:pt x="2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39">
              <a:extLst>
                <a:ext uri="{FF2B5EF4-FFF2-40B4-BE49-F238E27FC236}">
                  <a16:creationId xmlns="" xmlns:a16="http://schemas.microsoft.com/office/drawing/2014/main" id="{B926E544-F8D0-46CA-A473-543C0E10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391" y="1808849"/>
              <a:ext cx="456919" cy="461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0">
              <a:extLst>
                <a:ext uri="{FF2B5EF4-FFF2-40B4-BE49-F238E27FC236}">
                  <a16:creationId xmlns="" xmlns:a16="http://schemas.microsoft.com/office/drawing/2014/main" id="{0403E534-CE9F-40F9-9DA4-710EF83C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33" y="1837479"/>
              <a:ext cx="263387" cy="309193"/>
            </a:xfrm>
            <a:custGeom>
              <a:avLst/>
              <a:gdLst>
                <a:gd name="T0" fmla="*/ 203 w 211"/>
                <a:gd name="T1" fmla="*/ 186 h 245"/>
                <a:gd name="T2" fmla="*/ 208 w 211"/>
                <a:gd name="T3" fmla="*/ 163 h 245"/>
                <a:gd name="T4" fmla="*/ 196 w 211"/>
                <a:gd name="T5" fmla="*/ 113 h 245"/>
                <a:gd name="T6" fmla="*/ 185 w 211"/>
                <a:gd name="T7" fmla="*/ 91 h 245"/>
                <a:gd name="T8" fmla="*/ 208 w 211"/>
                <a:gd name="T9" fmla="*/ 58 h 245"/>
                <a:gd name="T10" fmla="*/ 0 w 211"/>
                <a:gd name="T11" fmla="*/ 84 h 245"/>
                <a:gd name="T12" fmla="*/ 5 w 211"/>
                <a:gd name="T13" fmla="*/ 84 h 245"/>
                <a:gd name="T14" fmla="*/ 44 w 211"/>
                <a:gd name="T15" fmla="*/ 83 h 245"/>
                <a:gd name="T16" fmla="*/ 51 w 211"/>
                <a:gd name="T17" fmla="*/ 88 h 245"/>
                <a:gd name="T18" fmla="*/ 45 w 211"/>
                <a:gd name="T19" fmla="*/ 94 h 245"/>
                <a:gd name="T20" fmla="*/ 35 w 211"/>
                <a:gd name="T21" fmla="*/ 95 h 245"/>
                <a:gd name="T22" fmla="*/ 32 w 211"/>
                <a:gd name="T23" fmla="*/ 100 h 245"/>
                <a:gd name="T24" fmla="*/ 76 w 211"/>
                <a:gd name="T25" fmla="*/ 232 h 245"/>
                <a:gd name="T26" fmla="*/ 81 w 211"/>
                <a:gd name="T27" fmla="*/ 245 h 245"/>
                <a:gd name="T28" fmla="*/ 81 w 211"/>
                <a:gd name="T29" fmla="*/ 244 h 245"/>
                <a:gd name="T30" fmla="*/ 111 w 211"/>
                <a:gd name="T31" fmla="*/ 157 h 245"/>
                <a:gd name="T32" fmla="*/ 111 w 211"/>
                <a:gd name="T33" fmla="*/ 153 h 245"/>
                <a:gd name="T34" fmla="*/ 91 w 211"/>
                <a:gd name="T35" fmla="*/ 98 h 245"/>
                <a:gd name="T36" fmla="*/ 87 w 211"/>
                <a:gd name="T37" fmla="*/ 95 h 245"/>
                <a:gd name="T38" fmla="*/ 75 w 211"/>
                <a:gd name="T39" fmla="*/ 94 h 245"/>
                <a:gd name="T40" fmla="*/ 70 w 211"/>
                <a:gd name="T41" fmla="*/ 86 h 245"/>
                <a:gd name="T42" fmla="*/ 78 w 211"/>
                <a:gd name="T43" fmla="*/ 83 h 245"/>
                <a:gd name="T44" fmla="*/ 122 w 211"/>
                <a:gd name="T45" fmla="*/ 84 h 245"/>
                <a:gd name="T46" fmla="*/ 148 w 211"/>
                <a:gd name="T47" fmla="*/ 83 h 245"/>
                <a:gd name="T48" fmla="*/ 155 w 211"/>
                <a:gd name="T49" fmla="*/ 88 h 245"/>
                <a:gd name="T50" fmla="*/ 149 w 211"/>
                <a:gd name="T51" fmla="*/ 94 h 245"/>
                <a:gd name="T52" fmla="*/ 139 w 211"/>
                <a:gd name="T53" fmla="*/ 95 h 245"/>
                <a:gd name="T54" fmla="*/ 136 w 211"/>
                <a:gd name="T55" fmla="*/ 100 h 245"/>
                <a:gd name="T56" fmla="*/ 174 w 211"/>
                <a:gd name="T57" fmla="*/ 215 h 245"/>
                <a:gd name="T58" fmla="*/ 184 w 211"/>
                <a:gd name="T59" fmla="*/ 244 h 245"/>
                <a:gd name="T60" fmla="*/ 186 w 211"/>
                <a:gd name="T61" fmla="*/ 241 h 245"/>
                <a:gd name="T62" fmla="*/ 203 w 211"/>
                <a:gd name="T63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245">
                  <a:moveTo>
                    <a:pt x="203" y="186"/>
                  </a:moveTo>
                  <a:cubicBezTo>
                    <a:pt x="206" y="178"/>
                    <a:pt x="207" y="171"/>
                    <a:pt x="208" y="163"/>
                  </a:cubicBezTo>
                  <a:cubicBezTo>
                    <a:pt x="211" y="145"/>
                    <a:pt x="206" y="128"/>
                    <a:pt x="196" y="113"/>
                  </a:cubicBezTo>
                  <a:cubicBezTo>
                    <a:pt x="192" y="106"/>
                    <a:pt x="188" y="99"/>
                    <a:pt x="185" y="91"/>
                  </a:cubicBezTo>
                  <a:cubicBezTo>
                    <a:pt x="180" y="74"/>
                    <a:pt x="190" y="59"/>
                    <a:pt x="208" y="58"/>
                  </a:cubicBezTo>
                  <a:cubicBezTo>
                    <a:pt x="148" y="0"/>
                    <a:pt x="44" y="13"/>
                    <a:pt x="0" y="84"/>
                  </a:cubicBezTo>
                  <a:cubicBezTo>
                    <a:pt x="2" y="85"/>
                    <a:pt x="3" y="84"/>
                    <a:pt x="5" y="84"/>
                  </a:cubicBezTo>
                  <a:cubicBezTo>
                    <a:pt x="18" y="84"/>
                    <a:pt x="31" y="84"/>
                    <a:pt x="44" y="83"/>
                  </a:cubicBezTo>
                  <a:cubicBezTo>
                    <a:pt x="48" y="83"/>
                    <a:pt x="51" y="84"/>
                    <a:pt x="51" y="88"/>
                  </a:cubicBezTo>
                  <a:cubicBezTo>
                    <a:pt x="51" y="91"/>
                    <a:pt x="49" y="93"/>
                    <a:pt x="45" y="94"/>
                  </a:cubicBezTo>
                  <a:cubicBezTo>
                    <a:pt x="41" y="94"/>
                    <a:pt x="38" y="95"/>
                    <a:pt x="35" y="95"/>
                  </a:cubicBezTo>
                  <a:cubicBezTo>
                    <a:pt x="30" y="95"/>
                    <a:pt x="30" y="95"/>
                    <a:pt x="32" y="100"/>
                  </a:cubicBezTo>
                  <a:cubicBezTo>
                    <a:pt x="46" y="144"/>
                    <a:pt x="61" y="188"/>
                    <a:pt x="76" y="232"/>
                  </a:cubicBezTo>
                  <a:cubicBezTo>
                    <a:pt x="77" y="236"/>
                    <a:pt x="79" y="240"/>
                    <a:pt x="81" y="245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91" y="215"/>
                    <a:pt x="101" y="186"/>
                    <a:pt x="111" y="157"/>
                  </a:cubicBezTo>
                  <a:cubicBezTo>
                    <a:pt x="111" y="155"/>
                    <a:pt x="111" y="154"/>
                    <a:pt x="111" y="153"/>
                  </a:cubicBezTo>
                  <a:cubicBezTo>
                    <a:pt x="104" y="134"/>
                    <a:pt x="97" y="116"/>
                    <a:pt x="91" y="98"/>
                  </a:cubicBezTo>
                  <a:cubicBezTo>
                    <a:pt x="90" y="96"/>
                    <a:pt x="89" y="95"/>
                    <a:pt x="87" y="95"/>
                  </a:cubicBezTo>
                  <a:cubicBezTo>
                    <a:pt x="83" y="95"/>
                    <a:pt x="79" y="95"/>
                    <a:pt x="75" y="94"/>
                  </a:cubicBezTo>
                  <a:cubicBezTo>
                    <a:pt x="71" y="93"/>
                    <a:pt x="69" y="90"/>
                    <a:pt x="70" y="86"/>
                  </a:cubicBezTo>
                  <a:cubicBezTo>
                    <a:pt x="72" y="83"/>
                    <a:pt x="75" y="83"/>
                    <a:pt x="78" y="83"/>
                  </a:cubicBezTo>
                  <a:cubicBezTo>
                    <a:pt x="92" y="84"/>
                    <a:pt x="107" y="85"/>
                    <a:pt x="122" y="84"/>
                  </a:cubicBezTo>
                  <a:cubicBezTo>
                    <a:pt x="131" y="84"/>
                    <a:pt x="140" y="83"/>
                    <a:pt x="148" y="83"/>
                  </a:cubicBezTo>
                  <a:cubicBezTo>
                    <a:pt x="153" y="83"/>
                    <a:pt x="155" y="84"/>
                    <a:pt x="155" y="88"/>
                  </a:cubicBezTo>
                  <a:cubicBezTo>
                    <a:pt x="156" y="91"/>
                    <a:pt x="153" y="93"/>
                    <a:pt x="149" y="94"/>
                  </a:cubicBezTo>
                  <a:cubicBezTo>
                    <a:pt x="146" y="94"/>
                    <a:pt x="142" y="95"/>
                    <a:pt x="139" y="95"/>
                  </a:cubicBezTo>
                  <a:cubicBezTo>
                    <a:pt x="134" y="95"/>
                    <a:pt x="134" y="95"/>
                    <a:pt x="136" y="100"/>
                  </a:cubicBezTo>
                  <a:cubicBezTo>
                    <a:pt x="149" y="138"/>
                    <a:pt x="161" y="176"/>
                    <a:pt x="174" y="215"/>
                  </a:cubicBezTo>
                  <a:cubicBezTo>
                    <a:pt x="177" y="224"/>
                    <a:pt x="181" y="234"/>
                    <a:pt x="184" y="244"/>
                  </a:cubicBezTo>
                  <a:cubicBezTo>
                    <a:pt x="185" y="243"/>
                    <a:pt x="185" y="242"/>
                    <a:pt x="186" y="241"/>
                  </a:cubicBezTo>
                  <a:cubicBezTo>
                    <a:pt x="191" y="222"/>
                    <a:pt x="196" y="204"/>
                    <a:pt x="203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1">
              <a:extLst>
                <a:ext uri="{FF2B5EF4-FFF2-40B4-BE49-F238E27FC236}">
                  <a16:creationId xmlns="" xmlns:a16="http://schemas.microsoft.com/office/drawing/2014/main" id="{8C98055B-456E-413F-95E1-E088F875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182" y="2055059"/>
              <a:ext cx="106500" cy="162613"/>
            </a:xfrm>
            <a:custGeom>
              <a:avLst/>
              <a:gdLst>
                <a:gd name="T0" fmla="*/ 54 w 85"/>
                <a:gd name="T1" fmla="*/ 35 h 129"/>
                <a:gd name="T2" fmla="*/ 42 w 85"/>
                <a:gd name="T3" fmla="*/ 0 h 129"/>
                <a:gd name="T4" fmla="*/ 1 w 85"/>
                <a:gd name="T5" fmla="*/ 119 h 129"/>
                <a:gd name="T6" fmla="*/ 3 w 85"/>
                <a:gd name="T7" fmla="*/ 122 h 129"/>
                <a:gd name="T8" fmla="*/ 82 w 85"/>
                <a:gd name="T9" fmla="*/ 120 h 129"/>
                <a:gd name="T10" fmla="*/ 84 w 85"/>
                <a:gd name="T11" fmla="*/ 117 h 129"/>
                <a:gd name="T12" fmla="*/ 54 w 85"/>
                <a:gd name="T13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9">
                  <a:moveTo>
                    <a:pt x="54" y="35"/>
                  </a:moveTo>
                  <a:cubicBezTo>
                    <a:pt x="50" y="23"/>
                    <a:pt x="46" y="12"/>
                    <a:pt x="42" y="0"/>
                  </a:cubicBezTo>
                  <a:cubicBezTo>
                    <a:pt x="28" y="40"/>
                    <a:pt x="14" y="80"/>
                    <a:pt x="1" y="119"/>
                  </a:cubicBezTo>
                  <a:cubicBezTo>
                    <a:pt x="0" y="121"/>
                    <a:pt x="1" y="122"/>
                    <a:pt x="3" y="122"/>
                  </a:cubicBezTo>
                  <a:cubicBezTo>
                    <a:pt x="29" y="129"/>
                    <a:pt x="56" y="129"/>
                    <a:pt x="82" y="120"/>
                  </a:cubicBezTo>
                  <a:cubicBezTo>
                    <a:pt x="85" y="120"/>
                    <a:pt x="85" y="119"/>
                    <a:pt x="84" y="117"/>
                  </a:cubicBezTo>
                  <a:cubicBezTo>
                    <a:pt x="74" y="89"/>
                    <a:pt x="64" y="62"/>
                    <a:pt x="5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2">
              <a:extLst>
                <a:ext uri="{FF2B5EF4-FFF2-40B4-BE49-F238E27FC236}">
                  <a16:creationId xmlns="" xmlns:a16="http://schemas.microsoft.com/office/drawing/2014/main" id="{1271B143-209B-41BA-8B61-DF4C4376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601" y="1969172"/>
              <a:ext cx="120242" cy="227886"/>
            </a:xfrm>
            <a:custGeom>
              <a:avLst/>
              <a:gdLst>
                <a:gd name="T0" fmla="*/ 96 w 96"/>
                <a:gd name="T1" fmla="*/ 181 h 181"/>
                <a:gd name="T2" fmla="*/ 30 w 96"/>
                <a:gd name="T3" fmla="*/ 0 h 181"/>
                <a:gd name="T4" fmla="*/ 96 w 9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81">
                  <a:moveTo>
                    <a:pt x="96" y="181"/>
                  </a:moveTo>
                  <a:cubicBezTo>
                    <a:pt x="74" y="121"/>
                    <a:pt x="52" y="61"/>
                    <a:pt x="30" y="0"/>
                  </a:cubicBezTo>
                  <a:cubicBezTo>
                    <a:pt x="0" y="64"/>
                    <a:pt x="25" y="148"/>
                    <a:pt x="9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3">
              <a:extLst>
                <a:ext uri="{FF2B5EF4-FFF2-40B4-BE49-F238E27FC236}">
                  <a16:creationId xmlns="" xmlns:a16="http://schemas.microsoft.com/office/drawing/2014/main" id="{CAF00172-F4EF-43BA-9DF6-3AA4BEC1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455" y="1960010"/>
              <a:ext cx="88178" cy="231322"/>
            </a:xfrm>
            <a:custGeom>
              <a:avLst/>
              <a:gdLst>
                <a:gd name="T0" fmla="*/ 69 w 71"/>
                <a:gd name="T1" fmla="*/ 55 h 183"/>
                <a:gd name="T2" fmla="*/ 53 w 71"/>
                <a:gd name="T3" fmla="*/ 0 h 183"/>
                <a:gd name="T4" fmla="*/ 53 w 71"/>
                <a:gd name="T5" fmla="*/ 2 h 183"/>
                <a:gd name="T6" fmla="*/ 45 w 71"/>
                <a:gd name="T7" fmla="*/ 53 h 183"/>
                <a:gd name="T8" fmla="*/ 7 w 71"/>
                <a:gd name="T9" fmla="*/ 163 h 183"/>
                <a:gd name="T10" fmla="*/ 0 w 71"/>
                <a:gd name="T11" fmla="*/ 183 h 183"/>
                <a:gd name="T12" fmla="*/ 29 w 71"/>
                <a:gd name="T13" fmla="*/ 160 h 183"/>
                <a:gd name="T14" fmla="*/ 69 w 71"/>
                <a:gd name="T15" fmla="*/ 5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83">
                  <a:moveTo>
                    <a:pt x="69" y="55"/>
                  </a:moveTo>
                  <a:cubicBezTo>
                    <a:pt x="68" y="36"/>
                    <a:pt x="63" y="17"/>
                    <a:pt x="53" y="0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20"/>
                    <a:pt x="51" y="37"/>
                    <a:pt x="45" y="53"/>
                  </a:cubicBezTo>
                  <a:cubicBezTo>
                    <a:pt x="32" y="90"/>
                    <a:pt x="19" y="126"/>
                    <a:pt x="7" y="163"/>
                  </a:cubicBezTo>
                  <a:cubicBezTo>
                    <a:pt x="5" y="169"/>
                    <a:pt x="2" y="176"/>
                    <a:pt x="0" y="183"/>
                  </a:cubicBezTo>
                  <a:cubicBezTo>
                    <a:pt x="11" y="177"/>
                    <a:pt x="21" y="169"/>
                    <a:pt x="29" y="160"/>
                  </a:cubicBezTo>
                  <a:cubicBezTo>
                    <a:pt x="57" y="131"/>
                    <a:pt x="71" y="96"/>
                    <a:pt x="6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44">
              <a:extLst>
                <a:ext uri="{FF2B5EF4-FFF2-40B4-BE49-F238E27FC236}">
                  <a16:creationId xmlns="" xmlns:a16="http://schemas.microsoft.com/office/drawing/2014/main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12" y="2107736"/>
              <a:ext cx="687096" cy="6928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5">
              <a:extLst>
                <a:ext uri="{FF2B5EF4-FFF2-40B4-BE49-F238E27FC236}">
                  <a16:creationId xmlns="" xmlns:a16="http://schemas.microsoft.com/office/drawing/2014/main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954" y="2264623"/>
              <a:ext cx="374467" cy="377902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46">
              <a:extLst>
                <a:ext uri="{FF2B5EF4-FFF2-40B4-BE49-F238E27FC236}">
                  <a16:creationId xmlns="" xmlns:a16="http://schemas.microsoft.com/office/drawing/2014/main" id="{8E43302F-702D-436D-8265-DC40F022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086" y="3086847"/>
              <a:ext cx="980256" cy="9882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7">
              <a:extLst>
                <a:ext uri="{FF2B5EF4-FFF2-40B4-BE49-F238E27FC236}">
                  <a16:creationId xmlns="" xmlns:a16="http://schemas.microsoft.com/office/drawing/2014/main" id="{EEB042CD-C728-421D-8FB0-174E7F0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60" y="3321605"/>
              <a:ext cx="558838" cy="521047"/>
            </a:xfrm>
            <a:custGeom>
              <a:avLst/>
              <a:gdLst>
                <a:gd name="T0" fmla="*/ 338 w 447"/>
                <a:gd name="T1" fmla="*/ 413 h 413"/>
                <a:gd name="T2" fmla="*/ 293 w 447"/>
                <a:gd name="T3" fmla="*/ 405 h 413"/>
                <a:gd name="T4" fmla="*/ 59 w 447"/>
                <a:gd name="T5" fmla="*/ 233 h 413"/>
                <a:gd name="T6" fmla="*/ 8 w 447"/>
                <a:gd name="T7" fmla="*/ 131 h 413"/>
                <a:gd name="T8" fmla="*/ 48 w 447"/>
                <a:gd name="T9" fmla="*/ 15 h 413"/>
                <a:gd name="T10" fmla="*/ 105 w 447"/>
                <a:gd name="T11" fmla="*/ 7 h 413"/>
                <a:gd name="T12" fmla="*/ 115 w 447"/>
                <a:gd name="T13" fmla="*/ 18 h 413"/>
                <a:gd name="T14" fmla="*/ 153 w 447"/>
                <a:gd name="T15" fmla="*/ 107 h 413"/>
                <a:gd name="T16" fmla="*/ 151 w 447"/>
                <a:gd name="T17" fmla="*/ 124 h 413"/>
                <a:gd name="T18" fmla="*/ 125 w 447"/>
                <a:gd name="T19" fmla="*/ 160 h 413"/>
                <a:gd name="T20" fmla="*/ 122 w 447"/>
                <a:gd name="T21" fmla="*/ 185 h 413"/>
                <a:gd name="T22" fmla="*/ 270 w 447"/>
                <a:gd name="T23" fmla="*/ 311 h 413"/>
                <a:gd name="T24" fmla="*/ 292 w 447"/>
                <a:gd name="T25" fmla="*/ 306 h 413"/>
                <a:gd name="T26" fmla="*/ 324 w 447"/>
                <a:gd name="T27" fmla="*/ 266 h 413"/>
                <a:gd name="T28" fmla="*/ 349 w 447"/>
                <a:gd name="T29" fmla="*/ 260 h 413"/>
                <a:gd name="T30" fmla="*/ 412 w 447"/>
                <a:gd name="T31" fmla="*/ 289 h 413"/>
                <a:gd name="T32" fmla="*/ 426 w 447"/>
                <a:gd name="T33" fmla="*/ 296 h 413"/>
                <a:gd name="T34" fmla="*/ 445 w 447"/>
                <a:gd name="T35" fmla="*/ 331 h 413"/>
                <a:gd name="T36" fmla="*/ 366 w 447"/>
                <a:gd name="T37" fmla="*/ 410 h 413"/>
                <a:gd name="T38" fmla="*/ 338 w 447"/>
                <a:gd name="T3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413">
                  <a:moveTo>
                    <a:pt x="338" y="413"/>
                  </a:moveTo>
                  <a:cubicBezTo>
                    <a:pt x="323" y="413"/>
                    <a:pt x="308" y="410"/>
                    <a:pt x="293" y="405"/>
                  </a:cubicBezTo>
                  <a:cubicBezTo>
                    <a:pt x="194" y="377"/>
                    <a:pt x="119" y="315"/>
                    <a:pt x="59" y="233"/>
                  </a:cubicBezTo>
                  <a:cubicBezTo>
                    <a:pt x="36" y="202"/>
                    <a:pt x="15" y="170"/>
                    <a:pt x="8" y="131"/>
                  </a:cubicBezTo>
                  <a:cubicBezTo>
                    <a:pt x="0" y="85"/>
                    <a:pt x="13" y="46"/>
                    <a:pt x="48" y="15"/>
                  </a:cubicBezTo>
                  <a:cubicBezTo>
                    <a:pt x="58" y="5"/>
                    <a:pt x="92" y="0"/>
                    <a:pt x="105" y="7"/>
                  </a:cubicBezTo>
                  <a:cubicBezTo>
                    <a:pt x="110" y="9"/>
                    <a:pt x="113" y="13"/>
                    <a:pt x="115" y="18"/>
                  </a:cubicBezTo>
                  <a:cubicBezTo>
                    <a:pt x="128" y="48"/>
                    <a:pt x="140" y="77"/>
                    <a:pt x="153" y="107"/>
                  </a:cubicBezTo>
                  <a:cubicBezTo>
                    <a:pt x="155" y="113"/>
                    <a:pt x="154" y="119"/>
                    <a:pt x="151" y="124"/>
                  </a:cubicBezTo>
                  <a:cubicBezTo>
                    <a:pt x="145" y="138"/>
                    <a:pt x="135" y="149"/>
                    <a:pt x="125" y="160"/>
                  </a:cubicBezTo>
                  <a:cubicBezTo>
                    <a:pt x="117" y="168"/>
                    <a:pt x="116" y="176"/>
                    <a:pt x="122" y="185"/>
                  </a:cubicBezTo>
                  <a:cubicBezTo>
                    <a:pt x="157" y="243"/>
                    <a:pt x="206" y="286"/>
                    <a:pt x="270" y="311"/>
                  </a:cubicBezTo>
                  <a:cubicBezTo>
                    <a:pt x="279" y="315"/>
                    <a:pt x="286" y="314"/>
                    <a:pt x="292" y="306"/>
                  </a:cubicBezTo>
                  <a:cubicBezTo>
                    <a:pt x="303" y="293"/>
                    <a:pt x="314" y="280"/>
                    <a:pt x="324" y="266"/>
                  </a:cubicBezTo>
                  <a:cubicBezTo>
                    <a:pt x="331" y="257"/>
                    <a:pt x="339" y="255"/>
                    <a:pt x="349" y="260"/>
                  </a:cubicBezTo>
                  <a:cubicBezTo>
                    <a:pt x="370" y="269"/>
                    <a:pt x="391" y="280"/>
                    <a:pt x="412" y="289"/>
                  </a:cubicBezTo>
                  <a:cubicBezTo>
                    <a:pt x="416" y="292"/>
                    <a:pt x="421" y="294"/>
                    <a:pt x="426" y="296"/>
                  </a:cubicBezTo>
                  <a:cubicBezTo>
                    <a:pt x="447" y="307"/>
                    <a:pt x="447" y="307"/>
                    <a:pt x="445" y="331"/>
                  </a:cubicBezTo>
                  <a:cubicBezTo>
                    <a:pt x="441" y="376"/>
                    <a:pt x="407" y="399"/>
                    <a:pt x="366" y="410"/>
                  </a:cubicBezTo>
                  <a:cubicBezTo>
                    <a:pt x="357" y="413"/>
                    <a:pt x="348" y="413"/>
                    <a:pt x="338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8">
              <a:extLst>
                <a:ext uri="{FF2B5EF4-FFF2-40B4-BE49-F238E27FC236}">
                  <a16:creationId xmlns="" xmlns:a16="http://schemas.microsoft.com/office/drawing/2014/main" id="{589DF2C6-57C5-47BA-B6F0-0C7121E2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59" y="3319314"/>
              <a:ext cx="258806" cy="223306"/>
            </a:xfrm>
            <a:custGeom>
              <a:avLst/>
              <a:gdLst>
                <a:gd name="T0" fmla="*/ 151 w 207"/>
                <a:gd name="T1" fmla="*/ 60 h 177"/>
                <a:gd name="T2" fmla="*/ 189 w 207"/>
                <a:gd name="T3" fmla="*/ 113 h 177"/>
                <a:gd name="T4" fmla="*/ 205 w 207"/>
                <a:gd name="T5" fmla="*/ 164 h 177"/>
                <a:gd name="T6" fmla="*/ 203 w 207"/>
                <a:gd name="T7" fmla="*/ 174 h 177"/>
                <a:gd name="T8" fmla="*/ 175 w 207"/>
                <a:gd name="T9" fmla="*/ 176 h 177"/>
                <a:gd name="T10" fmla="*/ 170 w 207"/>
                <a:gd name="T11" fmla="*/ 172 h 177"/>
                <a:gd name="T12" fmla="*/ 129 w 207"/>
                <a:gd name="T13" fmla="*/ 86 h 177"/>
                <a:gd name="T14" fmla="*/ 7 w 207"/>
                <a:gd name="T15" fmla="*/ 36 h 177"/>
                <a:gd name="T16" fmla="*/ 1 w 207"/>
                <a:gd name="T17" fmla="*/ 36 h 177"/>
                <a:gd name="T18" fmla="*/ 0 w 207"/>
                <a:gd name="T19" fmla="*/ 4 h 177"/>
                <a:gd name="T20" fmla="*/ 9 w 207"/>
                <a:gd name="T21" fmla="*/ 0 h 177"/>
                <a:gd name="T22" fmla="*/ 68 w 207"/>
                <a:gd name="T23" fmla="*/ 8 h 177"/>
                <a:gd name="T24" fmla="*/ 112 w 207"/>
                <a:gd name="T25" fmla="*/ 28 h 177"/>
                <a:gd name="T26" fmla="*/ 124 w 207"/>
                <a:gd name="T27" fmla="*/ 37 h 177"/>
                <a:gd name="T28" fmla="*/ 137 w 207"/>
                <a:gd name="T29" fmla="*/ 48 h 177"/>
                <a:gd name="T30" fmla="*/ 151 w 207"/>
                <a:gd name="T31" fmla="*/ 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77">
                  <a:moveTo>
                    <a:pt x="151" y="60"/>
                  </a:moveTo>
                  <a:cubicBezTo>
                    <a:pt x="168" y="75"/>
                    <a:pt x="180" y="94"/>
                    <a:pt x="189" y="113"/>
                  </a:cubicBezTo>
                  <a:cubicBezTo>
                    <a:pt x="197" y="130"/>
                    <a:pt x="202" y="147"/>
                    <a:pt x="205" y="164"/>
                  </a:cubicBezTo>
                  <a:cubicBezTo>
                    <a:pt x="205" y="168"/>
                    <a:pt x="207" y="171"/>
                    <a:pt x="203" y="174"/>
                  </a:cubicBezTo>
                  <a:cubicBezTo>
                    <a:pt x="194" y="175"/>
                    <a:pt x="184" y="175"/>
                    <a:pt x="175" y="176"/>
                  </a:cubicBezTo>
                  <a:cubicBezTo>
                    <a:pt x="171" y="177"/>
                    <a:pt x="170" y="176"/>
                    <a:pt x="170" y="172"/>
                  </a:cubicBezTo>
                  <a:cubicBezTo>
                    <a:pt x="165" y="139"/>
                    <a:pt x="152" y="111"/>
                    <a:pt x="129" y="86"/>
                  </a:cubicBezTo>
                  <a:cubicBezTo>
                    <a:pt x="96" y="52"/>
                    <a:pt x="55" y="34"/>
                    <a:pt x="7" y="36"/>
                  </a:cubicBezTo>
                  <a:cubicBezTo>
                    <a:pt x="6" y="36"/>
                    <a:pt x="5" y="36"/>
                    <a:pt x="1" y="36"/>
                  </a:cubicBezTo>
                  <a:cubicBezTo>
                    <a:pt x="1" y="25"/>
                    <a:pt x="0" y="14"/>
                    <a:pt x="0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29" y="0"/>
                    <a:pt x="49" y="3"/>
                    <a:pt x="68" y="8"/>
                  </a:cubicBezTo>
                  <a:cubicBezTo>
                    <a:pt x="83" y="13"/>
                    <a:pt x="98" y="19"/>
                    <a:pt x="112" y="28"/>
                  </a:cubicBezTo>
                  <a:cubicBezTo>
                    <a:pt x="116" y="31"/>
                    <a:pt x="120" y="34"/>
                    <a:pt x="124" y="37"/>
                  </a:cubicBezTo>
                  <a:cubicBezTo>
                    <a:pt x="127" y="40"/>
                    <a:pt x="133" y="45"/>
                    <a:pt x="137" y="48"/>
                  </a:cubicBezTo>
                  <a:cubicBezTo>
                    <a:pt x="140" y="51"/>
                    <a:pt x="148" y="57"/>
                    <a:pt x="15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9">
              <a:extLst>
                <a:ext uri="{FF2B5EF4-FFF2-40B4-BE49-F238E27FC236}">
                  <a16:creationId xmlns="" xmlns:a16="http://schemas.microsoft.com/office/drawing/2014/main" id="{7A092CF6-4368-4E63-8E82-7B22D7CA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230" y="3384588"/>
              <a:ext cx="184371" cy="162613"/>
            </a:xfrm>
            <a:custGeom>
              <a:avLst/>
              <a:gdLst>
                <a:gd name="T0" fmla="*/ 99 w 148"/>
                <a:gd name="T1" fmla="*/ 35 h 129"/>
                <a:gd name="T2" fmla="*/ 147 w 148"/>
                <a:gd name="T3" fmla="*/ 121 h 129"/>
                <a:gd name="T4" fmla="*/ 143 w 148"/>
                <a:gd name="T5" fmla="*/ 127 h 129"/>
                <a:gd name="T6" fmla="*/ 117 w 148"/>
                <a:gd name="T7" fmla="*/ 129 h 129"/>
                <a:gd name="T8" fmla="*/ 113 w 148"/>
                <a:gd name="T9" fmla="*/ 126 h 129"/>
                <a:gd name="T10" fmla="*/ 69 w 148"/>
                <a:gd name="T11" fmla="*/ 54 h 129"/>
                <a:gd name="T12" fmla="*/ 7 w 148"/>
                <a:gd name="T13" fmla="*/ 36 h 129"/>
                <a:gd name="T14" fmla="*/ 2 w 148"/>
                <a:gd name="T15" fmla="*/ 31 h 129"/>
                <a:gd name="T16" fmla="*/ 0 w 148"/>
                <a:gd name="T17" fmla="*/ 5 h 129"/>
                <a:gd name="T18" fmla="*/ 3 w 148"/>
                <a:gd name="T19" fmla="*/ 1 h 129"/>
                <a:gd name="T20" fmla="*/ 99 w 148"/>
                <a:gd name="T21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29">
                  <a:moveTo>
                    <a:pt x="99" y="35"/>
                  </a:moveTo>
                  <a:cubicBezTo>
                    <a:pt x="126" y="58"/>
                    <a:pt x="142" y="86"/>
                    <a:pt x="147" y="121"/>
                  </a:cubicBezTo>
                  <a:cubicBezTo>
                    <a:pt x="148" y="125"/>
                    <a:pt x="147" y="127"/>
                    <a:pt x="143" y="127"/>
                  </a:cubicBezTo>
                  <a:cubicBezTo>
                    <a:pt x="134" y="127"/>
                    <a:pt x="126" y="128"/>
                    <a:pt x="117" y="129"/>
                  </a:cubicBezTo>
                  <a:cubicBezTo>
                    <a:pt x="115" y="129"/>
                    <a:pt x="114" y="129"/>
                    <a:pt x="113" y="126"/>
                  </a:cubicBezTo>
                  <a:cubicBezTo>
                    <a:pt x="109" y="96"/>
                    <a:pt x="94" y="72"/>
                    <a:pt x="69" y="54"/>
                  </a:cubicBezTo>
                  <a:cubicBezTo>
                    <a:pt x="51" y="41"/>
                    <a:pt x="30" y="35"/>
                    <a:pt x="7" y="36"/>
                  </a:cubicBezTo>
                  <a:cubicBezTo>
                    <a:pt x="3" y="36"/>
                    <a:pt x="2" y="35"/>
                    <a:pt x="2" y="31"/>
                  </a:cubicBezTo>
                  <a:cubicBezTo>
                    <a:pt x="2" y="23"/>
                    <a:pt x="1" y="14"/>
                    <a:pt x="0" y="5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39" y="0"/>
                    <a:pt x="71" y="12"/>
                    <a:pt x="9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0">
              <a:extLst>
                <a:ext uri="{FF2B5EF4-FFF2-40B4-BE49-F238E27FC236}">
                  <a16:creationId xmlns="" xmlns:a16="http://schemas.microsoft.com/office/drawing/2014/main" id="{FF565B26-9E71-44A8-9CF9-85220F99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811" y="3447572"/>
              <a:ext cx="114516" cy="104209"/>
            </a:xfrm>
            <a:custGeom>
              <a:avLst/>
              <a:gdLst>
                <a:gd name="T0" fmla="*/ 60 w 92"/>
                <a:gd name="T1" fmla="*/ 83 h 83"/>
                <a:gd name="T2" fmla="*/ 7 w 92"/>
                <a:gd name="T3" fmla="*/ 35 h 83"/>
                <a:gd name="T4" fmla="*/ 2 w 92"/>
                <a:gd name="T5" fmla="*/ 32 h 83"/>
                <a:gd name="T6" fmla="*/ 0 w 92"/>
                <a:gd name="T7" fmla="*/ 6 h 83"/>
                <a:gd name="T8" fmla="*/ 3 w 92"/>
                <a:gd name="T9" fmla="*/ 3 h 83"/>
                <a:gd name="T10" fmla="*/ 92 w 92"/>
                <a:gd name="T11" fmla="*/ 78 h 83"/>
                <a:gd name="T12" fmla="*/ 89 w 92"/>
                <a:gd name="T13" fmla="*/ 81 h 83"/>
                <a:gd name="T14" fmla="*/ 60 w 9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3">
                  <a:moveTo>
                    <a:pt x="60" y="83"/>
                  </a:moveTo>
                  <a:cubicBezTo>
                    <a:pt x="56" y="55"/>
                    <a:pt x="34" y="36"/>
                    <a:pt x="7" y="35"/>
                  </a:cubicBezTo>
                  <a:cubicBezTo>
                    <a:pt x="4" y="35"/>
                    <a:pt x="3" y="35"/>
                    <a:pt x="2" y="32"/>
                  </a:cubicBezTo>
                  <a:cubicBezTo>
                    <a:pt x="2" y="24"/>
                    <a:pt x="1" y="15"/>
                    <a:pt x="0" y="6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45" y="0"/>
                    <a:pt x="88" y="36"/>
                    <a:pt x="92" y="78"/>
                  </a:cubicBezTo>
                  <a:cubicBezTo>
                    <a:pt x="92" y="80"/>
                    <a:pt x="91" y="81"/>
                    <a:pt x="89" y="81"/>
                  </a:cubicBezTo>
                  <a:cubicBezTo>
                    <a:pt x="80" y="82"/>
                    <a:pt x="70" y="82"/>
                    <a:pt x="6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51">
              <a:extLst>
                <a:ext uri="{FF2B5EF4-FFF2-40B4-BE49-F238E27FC236}">
                  <a16:creationId xmlns="" xmlns:a16="http://schemas.microsoft.com/office/drawing/2014/main" id="{A384E503-28EF-40E4-9DBE-FEB524E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862" y="2980347"/>
              <a:ext cx="490128" cy="493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2">
              <a:extLst>
                <a:ext uri="{FF2B5EF4-FFF2-40B4-BE49-F238E27FC236}">
                  <a16:creationId xmlns="" xmlns:a16="http://schemas.microsoft.com/office/drawing/2014/main" id="{E2F4C734-F9CC-49DD-A438-3D48A8F62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426" y="3123492"/>
              <a:ext cx="38935" cy="206129"/>
            </a:xfrm>
            <a:custGeom>
              <a:avLst/>
              <a:gdLst>
                <a:gd name="T0" fmla="*/ 0 w 34"/>
                <a:gd name="T1" fmla="*/ 32 h 180"/>
                <a:gd name="T2" fmla="*/ 0 w 34"/>
                <a:gd name="T3" fmla="*/ 0 h 180"/>
                <a:gd name="T4" fmla="*/ 34 w 34"/>
                <a:gd name="T5" fmla="*/ 0 h 180"/>
                <a:gd name="T6" fmla="*/ 34 w 34"/>
                <a:gd name="T7" fmla="*/ 32 h 180"/>
                <a:gd name="T8" fmla="*/ 0 w 34"/>
                <a:gd name="T9" fmla="*/ 32 h 180"/>
                <a:gd name="T10" fmla="*/ 0 w 34"/>
                <a:gd name="T11" fmla="*/ 180 h 180"/>
                <a:gd name="T12" fmla="*/ 0 w 34"/>
                <a:gd name="T13" fmla="*/ 50 h 180"/>
                <a:gd name="T14" fmla="*/ 34 w 34"/>
                <a:gd name="T15" fmla="*/ 50 h 180"/>
                <a:gd name="T16" fmla="*/ 34 w 34"/>
                <a:gd name="T17" fmla="*/ 180 h 180"/>
                <a:gd name="T18" fmla="*/ 0 w 3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0">
                  <a:moveTo>
                    <a:pt x="0" y="3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0" y="32"/>
                  </a:lnTo>
                  <a:close/>
                  <a:moveTo>
                    <a:pt x="0" y="180"/>
                  </a:moveTo>
                  <a:lnTo>
                    <a:pt x="0" y="50"/>
                  </a:lnTo>
                  <a:lnTo>
                    <a:pt x="34" y="50"/>
                  </a:lnTo>
                  <a:lnTo>
                    <a:pt x="34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3">
              <a:extLst>
                <a:ext uri="{FF2B5EF4-FFF2-40B4-BE49-F238E27FC236}">
                  <a16:creationId xmlns="" xmlns:a16="http://schemas.microsoft.com/office/drawing/2014/main" id="{4E820B7C-BB2F-4583-A6B1-01432FDD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442" y="3177315"/>
              <a:ext cx="133984" cy="152306"/>
            </a:xfrm>
            <a:custGeom>
              <a:avLst/>
              <a:gdLst>
                <a:gd name="T0" fmla="*/ 107 w 107"/>
                <a:gd name="T1" fmla="*/ 120 h 120"/>
                <a:gd name="T2" fmla="*/ 76 w 107"/>
                <a:gd name="T3" fmla="*/ 120 h 120"/>
                <a:gd name="T4" fmla="*/ 76 w 107"/>
                <a:gd name="T5" fmla="*/ 60 h 120"/>
                <a:gd name="T6" fmla="*/ 74 w 107"/>
                <a:gd name="T7" fmla="*/ 35 h 120"/>
                <a:gd name="T8" fmla="*/ 68 w 107"/>
                <a:gd name="T9" fmla="*/ 27 h 120"/>
                <a:gd name="T10" fmla="*/ 57 w 107"/>
                <a:gd name="T11" fmla="*/ 23 h 120"/>
                <a:gd name="T12" fmla="*/ 42 w 107"/>
                <a:gd name="T13" fmla="*/ 28 h 120"/>
                <a:gd name="T14" fmla="*/ 33 w 107"/>
                <a:gd name="T15" fmla="*/ 40 h 120"/>
                <a:gd name="T16" fmla="*/ 31 w 107"/>
                <a:gd name="T17" fmla="*/ 67 h 120"/>
                <a:gd name="T18" fmla="*/ 31 w 107"/>
                <a:gd name="T19" fmla="*/ 120 h 120"/>
                <a:gd name="T20" fmla="*/ 0 w 107"/>
                <a:gd name="T21" fmla="*/ 120 h 120"/>
                <a:gd name="T22" fmla="*/ 0 w 107"/>
                <a:gd name="T23" fmla="*/ 2 h 120"/>
                <a:gd name="T24" fmla="*/ 29 w 107"/>
                <a:gd name="T25" fmla="*/ 2 h 120"/>
                <a:gd name="T26" fmla="*/ 29 w 107"/>
                <a:gd name="T27" fmla="*/ 20 h 120"/>
                <a:gd name="T28" fmla="*/ 68 w 107"/>
                <a:gd name="T29" fmla="*/ 0 h 120"/>
                <a:gd name="T30" fmla="*/ 86 w 107"/>
                <a:gd name="T31" fmla="*/ 3 h 120"/>
                <a:gd name="T32" fmla="*/ 99 w 107"/>
                <a:gd name="T33" fmla="*/ 13 h 120"/>
                <a:gd name="T34" fmla="*/ 106 w 107"/>
                <a:gd name="T35" fmla="*/ 26 h 120"/>
                <a:gd name="T36" fmla="*/ 107 w 107"/>
                <a:gd name="T37" fmla="*/ 47 h 120"/>
                <a:gd name="T38" fmla="*/ 107 w 107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0">
                  <a:moveTo>
                    <a:pt x="107" y="120"/>
                  </a:moveTo>
                  <a:cubicBezTo>
                    <a:pt x="76" y="120"/>
                    <a:pt x="76" y="120"/>
                    <a:pt x="76" y="12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47"/>
                    <a:pt x="75" y="39"/>
                    <a:pt x="74" y="35"/>
                  </a:cubicBezTo>
                  <a:cubicBezTo>
                    <a:pt x="73" y="32"/>
                    <a:pt x="70" y="29"/>
                    <a:pt x="68" y="27"/>
                  </a:cubicBezTo>
                  <a:cubicBezTo>
                    <a:pt x="64" y="25"/>
                    <a:pt x="61" y="23"/>
                    <a:pt x="57" y="23"/>
                  </a:cubicBezTo>
                  <a:cubicBezTo>
                    <a:pt x="51" y="23"/>
                    <a:pt x="46" y="25"/>
                    <a:pt x="42" y="28"/>
                  </a:cubicBezTo>
                  <a:cubicBezTo>
                    <a:pt x="38" y="31"/>
                    <a:pt x="35" y="35"/>
                    <a:pt x="33" y="40"/>
                  </a:cubicBezTo>
                  <a:cubicBezTo>
                    <a:pt x="32" y="45"/>
                    <a:pt x="31" y="54"/>
                    <a:pt x="31" y="67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9" y="6"/>
                    <a:pt x="52" y="0"/>
                    <a:pt x="68" y="0"/>
                  </a:cubicBezTo>
                  <a:cubicBezTo>
                    <a:pt x="74" y="0"/>
                    <a:pt x="81" y="1"/>
                    <a:pt x="86" y="3"/>
                  </a:cubicBezTo>
                  <a:cubicBezTo>
                    <a:pt x="92" y="6"/>
                    <a:pt x="96" y="9"/>
                    <a:pt x="99" y="13"/>
                  </a:cubicBezTo>
                  <a:cubicBezTo>
                    <a:pt x="102" y="17"/>
                    <a:pt x="104" y="21"/>
                    <a:pt x="106" y="26"/>
                  </a:cubicBezTo>
                  <a:cubicBezTo>
                    <a:pt x="107" y="31"/>
                    <a:pt x="107" y="38"/>
                    <a:pt x="107" y="47"/>
                  </a:cubicBezTo>
                  <a:lnTo>
                    <a:pt x="107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54">
              <a:extLst>
                <a:ext uri="{FF2B5EF4-FFF2-40B4-BE49-F238E27FC236}">
                  <a16:creationId xmlns="" xmlns:a16="http://schemas.microsoft.com/office/drawing/2014/main" id="{F306CFBE-1D16-40EE-B61D-70113E20A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923" y="2832621"/>
              <a:ext cx="854289" cy="8600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5">
              <a:extLst>
                <a:ext uri="{FF2B5EF4-FFF2-40B4-BE49-F238E27FC236}">
                  <a16:creationId xmlns="" xmlns:a16="http://schemas.microsoft.com/office/drawing/2014/main" id="{E65BB448-F1B9-4DC4-B000-2FB9D1BB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277" y="3179605"/>
              <a:ext cx="57258" cy="194677"/>
            </a:xfrm>
            <a:custGeom>
              <a:avLst/>
              <a:gdLst>
                <a:gd name="T0" fmla="*/ 23 w 46"/>
                <a:gd name="T1" fmla="*/ 0 h 155"/>
                <a:gd name="T2" fmla="*/ 0 w 46"/>
                <a:gd name="T3" fmla="*/ 22 h 155"/>
                <a:gd name="T4" fmla="*/ 0 w 46"/>
                <a:gd name="T5" fmla="*/ 132 h 155"/>
                <a:gd name="T6" fmla="*/ 23 w 46"/>
                <a:gd name="T7" fmla="*/ 155 h 155"/>
                <a:gd name="T8" fmla="*/ 46 w 46"/>
                <a:gd name="T9" fmla="*/ 132 h 155"/>
                <a:gd name="T10" fmla="*/ 46 w 46"/>
                <a:gd name="T11" fmla="*/ 22 h 155"/>
                <a:gd name="T12" fmla="*/ 23 w 4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3" y="155"/>
                  </a:cubicBezTo>
                  <a:cubicBezTo>
                    <a:pt x="35" y="155"/>
                    <a:pt x="46" y="145"/>
                    <a:pt x="46" y="13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6">
              <a:extLst>
                <a:ext uri="{FF2B5EF4-FFF2-40B4-BE49-F238E27FC236}">
                  <a16:creationId xmlns="" xmlns:a16="http://schemas.microsoft.com/office/drawing/2014/main" id="{9422D14F-E3E8-4831-A938-C4BB63A5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744" y="3179605"/>
              <a:ext cx="56113" cy="194677"/>
            </a:xfrm>
            <a:custGeom>
              <a:avLst/>
              <a:gdLst>
                <a:gd name="T0" fmla="*/ 22 w 45"/>
                <a:gd name="T1" fmla="*/ 0 h 155"/>
                <a:gd name="T2" fmla="*/ 0 w 45"/>
                <a:gd name="T3" fmla="*/ 22 h 155"/>
                <a:gd name="T4" fmla="*/ 0 w 45"/>
                <a:gd name="T5" fmla="*/ 132 h 155"/>
                <a:gd name="T6" fmla="*/ 22 w 45"/>
                <a:gd name="T7" fmla="*/ 155 h 155"/>
                <a:gd name="T8" fmla="*/ 45 w 45"/>
                <a:gd name="T9" fmla="*/ 132 h 155"/>
                <a:gd name="T10" fmla="*/ 45 w 45"/>
                <a:gd name="T11" fmla="*/ 22 h 155"/>
                <a:gd name="T12" fmla="*/ 22 w 4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5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2" y="155"/>
                  </a:cubicBezTo>
                  <a:cubicBezTo>
                    <a:pt x="35" y="155"/>
                    <a:pt x="45" y="145"/>
                    <a:pt x="45" y="13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7">
              <a:extLst>
                <a:ext uri="{FF2B5EF4-FFF2-40B4-BE49-F238E27FC236}">
                  <a16:creationId xmlns="" xmlns:a16="http://schemas.microsoft.com/office/drawing/2014/main" id="{8B1D1327-8F40-459E-BB3B-78AB4C84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729" y="3179605"/>
              <a:ext cx="337822" cy="399660"/>
            </a:xfrm>
            <a:custGeom>
              <a:avLst/>
              <a:gdLst>
                <a:gd name="T0" fmla="*/ 0 w 270"/>
                <a:gd name="T1" fmla="*/ 0 h 317"/>
                <a:gd name="T2" fmla="*/ 0 w 270"/>
                <a:gd name="T3" fmla="*/ 1 h 317"/>
                <a:gd name="T4" fmla="*/ 0 w 270"/>
                <a:gd name="T5" fmla="*/ 203 h 317"/>
                <a:gd name="T6" fmla="*/ 34 w 270"/>
                <a:gd name="T7" fmla="*/ 237 h 317"/>
                <a:gd name="T8" fmla="*/ 70 w 270"/>
                <a:gd name="T9" fmla="*/ 237 h 317"/>
                <a:gd name="T10" fmla="*/ 70 w 270"/>
                <a:gd name="T11" fmla="*/ 294 h 317"/>
                <a:gd name="T12" fmla="*/ 93 w 270"/>
                <a:gd name="T13" fmla="*/ 317 h 317"/>
                <a:gd name="T14" fmla="*/ 116 w 270"/>
                <a:gd name="T15" fmla="*/ 294 h 317"/>
                <a:gd name="T16" fmla="*/ 116 w 270"/>
                <a:gd name="T17" fmla="*/ 237 h 317"/>
                <a:gd name="T18" fmla="*/ 154 w 270"/>
                <a:gd name="T19" fmla="*/ 237 h 317"/>
                <a:gd name="T20" fmla="*/ 154 w 270"/>
                <a:gd name="T21" fmla="*/ 294 h 317"/>
                <a:gd name="T22" fmla="*/ 177 w 270"/>
                <a:gd name="T23" fmla="*/ 317 h 317"/>
                <a:gd name="T24" fmla="*/ 200 w 270"/>
                <a:gd name="T25" fmla="*/ 294 h 317"/>
                <a:gd name="T26" fmla="*/ 200 w 270"/>
                <a:gd name="T27" fmla="*/ 237 h 317"/>
                <a:gd name="T28" fmla="*/ 236 w 270"/>
                <a:gd name="T29" fmla="*/ 237 h 317"/>
                <a:gd name="T30" fmla="*/ 270 w 270"/>
                <a:gd name="T31" fmla="*/ 203 h 317"/>
                <a:gd name="T32" fmla="*/ 270 w 270"/>
                <a:gd name="T33" fmla="*/ 1 h 317"/>
                <a:gd name="T34" fmla="*/ 270 w 270"/>
                <a:gd name="T35" fmla="*/ 0 h 317"/>
                <a:gd name="T36" fmla="*/ 0 w 270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317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1"/>
                    <a:pt x="15" y="237"/>
                    <a:pt x="34" y="237"/>
                  </a:cubicBezTo>
                  <a:cubicBezTo>
                    <a:pt x="70" y="237"/>
                    <a:pt x="70" y="237"/>
                    <a:pt x="70" y="237"/>
                  </a:cubicBezTo>
                  <a:cubicBezTo>
                    <a:pt x="70" y="294"/>
                    <a:pt x="70" y="294"/>
                    <a:pt x="70" y="294"/>
                  </a:cubicBezTo>
                  <a:cubicBezTo>
                    <a:pt x="70" y="307"/>
                    <a:pt x="80" y="317"/>
                    <a:pt x="93" y="317"/>
                  </a:cubicBezTo>
                  <a:cubicBezTo>
                    <a:pt x="105" y="317"/>
                    <a:pt x="116" y="307"/>
                    <a:pt x="116" y="294"/>
                  </a:cubicBezTo>
                  <a:cubicBezTo>
                    <a:pt x="116" y="237"/>
                    <a:pt x="116" y="237"/>
                    <a:pt x="116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4" y="307"/>
                    <a:pt x="164" y="317"/>
                    <a:pt x="177" y="317"/>
                  </a:cubicBezTo>
                  <a:cubicBezTo>
                    <a:pt x="189" y="317"/>
                    <a:pt x="200" y="307"/>
                    <a:pt x="200" y="294"/>
                  </a:cubicBezTo>
                  <a:cubicBezTo>
                    <a:pt x="200" y="237"/>
                    <a:pt x="200" y="237"/>
                    <a:pt x="200" y="237"/>
                  </a:cubicBezTo>
                  <a:cubicBezTo>
                    <a:pt x="236" y="237"/>
                    <a:pt x="236" y="237"/>
                    <a:pt x="236" y="237"/>
                  </a:cubicBezTo>
                  <a:cubicBezTo>
                    <a:pt x="255" y="237"/>
                    <a:pt x="270" y="221"/>
                    <a:pt x="270" y="20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0" y="1"/>
                    <a:pt x="27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58">
              <a:extLst>
                <a:ext uri="{FF2B5EF4-FFF2-40B4-BE49-F238E27FC236}">
                  <a16:creationId xmlns="" xmlns:a16="http://schemas.microsoft.com/office/drawing/2014/main" id="{F791FB11-402E-4C55-8B48-85B8514BB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8874" y="2944847"/>
              <a:ext cx="335532" cy="206129"/>
            </a:xfrm>
            <a:custGeom>
              <a:avLst/>
              <a:gdLst>
                <a:gd name="T0" fmla="*/ 200 w 268"/>
                <a:gd name="T1" fmla="*/ 48 h 164"/>
                <a:gd name="T2" fmla="*/ 224 w 268"/>
                <a:gd name="T3" fmla="*/ 3 h 164"/>
                <a:gd name="T4" fmla="*/ 219 w 268"/>
                <a:gd name="T5" fmla="*/ 0 h 164"/>
                <a:gd name="T6" fmla="*/ 195 w 268"/>
                <a:gd name="T7" fmla="*/ 46 h 164"/>
                <a:gd name="T8" fmla="*/ 134 w 268"/>
                <a:gd name="T9" fmla="*/ 31 h 164"/>
                <a:gd name="T10" fmla="*/ 76 w 268"/>
                <a:gd name="T11" fmla="*/ 44 h 164"/>
                <a:gd name="T12" fmla="*/ 52 w 268"/>
                <a:gd name="T13" fmla="*/ 0 h 164"/>
                <a:gd name="T14" fmla="*/ 47 w 268"/>
                <a:gd name="T15" fmla="*/ 3 h 164"/>
                <a:gd name="T16" fmla="*/ 71 w 268"/>
                <a:gd name="T17" fmla="*/ 47 h 164"/>
                <a:gd name="T18" fmla="*/ 0 w 268"/>
                <a:gd name="T19" fmla="*/ 164 h 164"/>
                <a:gd name="T20" fmla="*/ 268 w 268"/>
                <a:gd name="T21" fmla="*/ 164 h 164"/>
                <a:gd name="T22" fmla="*/ 200 w 268"/>
                <a:gd name="T23" fmla="*/ 48 h 164"/>
                <a:gd name="T24" fmla="*/ 65 w 268"/>
                <a:gd name="T25" fmla="*/ 112 h 164"/>
                <a:gd name="T26" fmla="*/ 52 w 268"/>
                <a:gd name="T27" fmla="*/ 100 h 164"/>
                <a:gd name="T28" fmla="*/ 65 w 268"/>
                <a:gd name="T29" fmla="*/ 87 h 164"/>
                <a:gd name="T30" fmla="*/ 78 w 268"/>
                <a:gd name="T31" fmla="*/ 100 h 164"/>
                <a:gd name="T32" fmla="*/ 65 w 268"/>
                <a:gd name="T33" fmla="*/ 112 h 164"/>
                <a:gd name="T34" fmla="*/ 201 w 268"/>
                <a:gd name="T35" fmla="*/ 112 h 164"/>
                <a:gd name="T36" fmla="*/ 188 w 268"/>
                <a:gd name="T37" fmla="*/ 100 h 164"/>
                <a:gd name="T38" fmla="*/ 201 w 268"/>
                <a:gd name="T39" fmla="*/ 87 h 164"/>
                <a:gd name="T40" fmla="*/ 213 w 268"/>
                <a:gd name="T41" fmla="*/ 100 h 164"/>
                <a:gd name="T42" fmla="*/ 201 w 268"/>
                <a:gd name="T43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164">
                  <a:moveTo>
                    <a:pt x="200" y="48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77" y="36"/>
                    <a:pt x="156" y="31"/>
                    <a:pt x="134" y="31"/>
                  </a:cubicBezTo>
                  <a:cubicBezTo>
                    <a:pt x="113" y="31"/>
                    <a:pt x="93" y="36"/>
                    <a:pt x="76" y="4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29" y="69"/>
                    <a:pt x="0" y="113"/>
                    <a:pt x="0" y="164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14"/>
                    <a:pt x="240" y="71"/>
                    <a:pt x="200" y="48"/>
                  </a:cubicBezTo>
                  <a:close/>
                  <a:moveTo>
                    <a:pt x="65" y="112"/>
                  </a:moveTo>
                  <a:cubicBezTo>
                    <a:pt x="58" y="112"/>
                    <a:pt x="52" y="107"/>
                    <a:pt x="52" y="100"/>
                  </a:cubicBezTo>
                  <a:cubicBezTo>
                    <a:pt x="52" y="93"/>
                    <a:pt x="58" y="87"/>
                    <a:pt x="65" y="87"/>
                  </a:cubicBezTo>
                  <a:cubicBezTo>
                    <a:pt x="72" y="87"/>
                    <a:pt x="78" y="93"/>
                    <a:pt x="78" y="100"/>
                  </a:cubicBezTo>
                  <a:cubicBezTo>
                    <a:pt x="78" y="107"/>
                    <a:pt x="72" y="112"/>
                    <a:pt x="65" y="112"/>
                  </a:cubicBezTo>
                  <a:close/>
                  <a:moveTo>
                    <a:pt x="201" y="112"/>
                  </a:moveTo>
                  <a:cubicBezTo>
                    <a:pt x="194" y="112"/>
                    <a:pt x="188" y="107"/>
                    <a:pt x="188" y="100"/>
                  </a:cubicBezTo>
                  <a:cubicBezTo>
                    <a:pt x="188" y="93"/>
                    <a:pt x="194" y="87"/>
                    <a:pt x="201" y="87"/>
                  </a:cubicBezTo>
                  <a:cubicBezTo>
                    <a:pt x="208" y="87"/>
                    <a:pt x="213" y="93"/>
                    <a:pt x="213" y="100"/>
                  </a:cubicBezTo>
                  <a:cubicBezTo>
                    <a:pt x="213" y="107"/>
                    <a:pt x="208" y="112"/>
                    <a:pt x="20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Oval 59">
              <a:extLst>
                <a:ext uri="{FF2B5EF4-FFF2-40B4-BE49-F238E27FC236}">
                  <a16:creationId xmlns="" xmlns:a16="http://schemas.microsoft.com/office/drawing/2014/main" id="{C8270F72-C154-4F84-ABFB-0951C36A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569" y="3688056"/>
              <a:ext cx="594338" cy="6000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0">
              <a:extLst>
                <a:ext uri="{FF2B5EF4-FFF2-40B4-BE49-F238E27FC236}">
                  <a16:creationId xmlns="" xmlns:a16="http://schemas.microsoft.com/office/drawing/2014/main" id="{224E3677-D9A1-4C18-9741-741BB71F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520" y="3859829"/>
              <a:ext cx="335532" cy="308047"/>
            </a:xfrm>
            <a:custGeom>
              <a:avLst/>
              <a:gdLst>
                <a:gd name="T0" fmla="*/ 80 w 268"/>
                <a:gd name="T1" fmla="*/ 3 h 244"/>
                <a:gd name="T2" fmla="*/ 110 w 268"/>
                <a:gd name="T3" fmla="*/ 9 h 244"/>
                <a:gd name="T4" fmla="*/ 128 w 268"/>
                <a:gd name="T5" fmla="*/ 15 h 244"/>
                <a:gd name="T6" fmla="*/ 159 w 268"/>
                <a:gd name="T7" fmla="*/ 13 h 244"/>
                <a:gd name="T8" fmla="*/ 181 w 268"/>
                <a:gd name="T9" fmla="*/ 5 h 244"/>
                <a:gd name="T10" fmla="*/ 244 w 268"/>
                <a:gd name="T11" fmla="*/ 19 h 244"/>
                <a:gd name="T12" fmla="*/ 257 w 268"/>
                <a:gd name="T13" fmla="*/ 32 h 244"/>
                <a:gd name="T14" fmla="*/ 257 w 268"/>
                <a:gd name="T15" fmla="*/ 36 h 244"/>
                <a:gd name="T16" fmla="*/ 224 w 268"/>
                <a:gd name="T17" fmla="*/ 87 h 244"/>
                <a:gd name="T18" fmla="*/ 243 w 268"/>
                <a:gd name="T19" fmla="*/ 142 h 244"/>
                <a:gd name="T20" fmla="*/ 266 w 268"/>
                <a:gd name="T21" fmla="*/ 157 h 244"/>
                <a:gd name="T22" fmla="*/ 267 w 268"/>
                <a:gd name="T23" fmla="*/ 161 h 244"/>
                <a:gd name="T24" fmla="*/ 230 w 268"/>
                <a:gd name="T25" fmla="*/ 221 h 244"/>
                <a:gd name="T26" fmla="*/ 211 w 268"/>
                <a:gd name="T27" fmla="*/ 236 h 244"/>
                <a:gd name="T28" fmla="*/ 177 w 268"/>
                <a:gd name="T29" fmla="*/ 238 h 244"/>
                <a:gd name="T30" fmla="*/ 162 w 268"/>
                <a:gd name="T31" fmla="*/ 231 h 244"/>
                <a:gd name="T32" fmla="*/ 114 w 268"/>
                <a:gd name="T33" fmla="*/ 233 h 244"/>
                <a:gd name="T34" fmla="*/ 102 w 268"/>
                <a:gd name="T35" fmla="*/ 239 h 244"/>
                <a:gd name="T36" fmla="*/ 61 w 268"/>
                <a:gd name="T37" fmla="*/ 231 h 244"/>
                <a:gd name="T38" fmla="*/ 41 w 268"/>
                <a:gd name="T39" fmla="*/ 210 h 244"/>
                <a:gd name="T40" fmla="*/ 11 w 268"/>
                <a:gd name="T41" fmla="*/ 152 h 244"/>
                <a:gd name="T42" fmla="*/ 1 w 268"/>
                <a:gd name="T43" fmla="*/ 106 h 244"/>
                <a:gd name="T44" fmla="*/ 9 w 268"/>
                <a:gd name="T45" fmla="*/ 55 h 244"/>
                <a:gd name="T46" fmla="*/ 65 w 268"/>
                <a:gd name="T47" fmla="*/ 5 h 244"/>
                <a:gd name="T48" fmla="*/ 80 w 268"/>
                <a:gd name="T49" fmla="*/ 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44">
                  <a:moveTo>
                    <a:pt x="80" y="3"/>
                  </a:moveTo>
                  <a:cubicBezTo>
                    <a:pt x="91" y="3"/>
                    <a:pt x="101" y="6"/>
                    <a:pt x="110" y="9"/>
                  </a:cubicBezTo>
                  <a:cubicBezTo>
                    <a:pt x="116" y="11"/>
                    <a:pt x="122" y="14"/>
                    <a:pt x="128" y="15"/>
                  </a:cubicBezTo>
                  <a:cubicBezTo>
                    <a:pt x="138" y="18"/>
                    <a:pt x="149" y="17"/>
                    <a:pt x="159" y="13"/>
                  </a:cubicBezTo>
                  <a:cubicBezTo>
                    <a:pt x="166" y="10"/>
                    <a:pt x="174" y="7"/>
                    <a:pt x="181" y="5"/>
                  </a:cubicBezTo>
                  <a:cubicBezTo>
                    <a:pt x="204" y="0"/>
                    <a:pt x="225" y="5"/>
                    <a:pt x="244" y="19"/>
                  </a:cubicBezTo>
                  <a:cubicBezTo>
                    <a:pt x="249" y="23"/>
                    <a:pt x="253" y="28"/>
                    <a:pt x="257" y="32"/>
                  </a:cubicBezTo>
                  <a:cubicBezTo>
                    <a:pt x="259" y="34"/>
                    <a:pt x="259" y="35"/>
                    <a:pt x="257" y="36"/>
                  </a:cubicBezTo>
                  <a:cubicBezTo>
                    <a:pt x="238" y="48"/>
                    <a:pt x="226" y="65"/>
                    <a:pt x="224" y="87"/>
                  </a:cubicBezTo>
                  <a:cubicBezTo>
                    <a:pt x="222" y="108"/>
                    <a:pt x="229" y="127"/>
                    <a:pt x="243" y="142"/>
                  </a:cubicBezTo>
                  <a:cubicBezTo>
                    <a:pt x="250" y="149"/>
                    <a:pt x="257" y="154"/>
                    <a:pt x="266" y="157"/>
                  </a:cubicBezTo>
                  <a:cubicBezTo>
                    <a:pt x="268" y="158"/>
                    <a:pt x="268" y="159"/>
                    <a:pt x="267" y="161"/>
                  </a:cubicBezTo>
                  <a:cubicBezTo>
                    <a:pt x="258" y="183"/>
                    <a:pt x="245" y="203"/>
                    <a:pt x="230" y="221"/>
                  </a:cubicBezTo>
                  <a:cubicBezTo>
                    <a:pt x="224" y="227"/>
                    <a:pt x="218" y="232"/>
                    <a:pt x="211" y="236"/>
                  </a:cubicBezTo>
                  <a:cubicBezTo>
                    <a:pt x="200" y="243"/>
                    <a:pt x="188" y="243"/>
                    <a:pt x="177" y="238"/>
                  </a:cubicBezTo>
                  <a:cubicBezTo>
                    <a:pt x="172" y="235"/>
                    <a:pt x="167" y="233"/>
                    <a:pt x="162" y="231"/>
                  </a:cubicBezTo>
                  <a:cubicBezTo>
                    <a:pt x="146" y="226"/>
                    <a:pt x="130" y="227"/>
                    <a:pt x="114" y="233"/>
                  </a:cubicBezTo>
                  <a:cubicBezTo>
                    <a:pt x="110" y="235"/>
                    <a:pt x="106" y="237"/>
                    <a:pt x="102" y="239"/>
                  </a:cubicBezTo>
                  <a:cubicBezTo>
                    <a:pt x="87" y="244"/>
                    <a:pt x="73" y="241"/>
                    <a:pt x="61" y="231"/>
                  </a:cubicBezTo>
                  <a:cubicBezTo>
                    <a:pt x="53" y="225"/>
                    <a:pt x="47" y="218"/>
                    <a:pt x="41" y="210"/>
                  </a:cubicBezTo>
                  <a:cubicBezTo>
                    <a:pt x="28" y="192"/>
                    <a:pt x="17" y="173"/>
                    <a:pt x="11" y="152"/>
                  </a:cubicBezTo>
                  <a:cubicBezTo>
                    <a:pt x="5" y="137"/>
                    <a:pt x="2" y="122"/>
                    <a:pt x="1" y="106"/>
                  </a:cubicBezTo>
                  <a:cubicBezTo>
                    <a:pt x="0" y="88"/>
                    <a:pt x="2" y="71"/>
                    <a:pt x="9" y="55"/>
                  </a:cubicBezTo>
                  <a:cubicBezTo>
                    <a:pt x="20" y="30"/>
                    <a:pt x="38" y="13"/>
                    <a:pt x="65" y="5"/>
                  </a:cubicBezTo>
                  <a:cubicBezTo>
                    <a:pt x="70" y="4"/>
                    <a:pt x="75" y="3"/>
                    <a:pt x="8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61">
              <a:extLst>
                <a:ext uri="{FF2B5EF4-FFF2-40B4-BE49-F238E27FC236}">
                  <a16:creationId xmlns="" xmlns:a16="http://schemas.microsoft.com/office/drawing/2014/main" id="{FB2A4FAD-B75B-4592-98BA-583D0A35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988" y="3771652"/>
              <a:ext cx="81307" cy="95048"/>
            </a:xfrm>
            <a:custGeom>
              <a:avLst/>
              <a:gdLst>
                <a:gd name="T0" fmla="*/ 65 w 65"/>
                <a:gd name="T1" fmla="*/ 7 h 75"/>
                <a:gd name="T2" fmla="*/ 53 w 65"/>
                <a:gd name="T3" fmla="*/ 46 h 75"/>
                <a:gd name="T4" fmla="*/ 18 w 65"/>
                <a:gd name="T5" fmla="*/ 73 h 75"/>
                <a:gd name="T6" fmla="*/ 4 w 65"/>
                <a:gd name="T7" fmla="*/ 75 h 75"/>
                <a:gd name="T8" fmla="*/ 1 w 65"/>
                <a:gd name="T9" fmla="*/ 73 h 75"/>
                <a:gd name="T10" fmla="*/ 7 w 65"/>
                <a:gd name="T11" fmla="*/ 42 h 75"/>
                <a:gd name="T12" fmla="*/ 50 w 65"/>
                <a:gd name="T13" fmla="*/ 3 h 75"/>
                <a:gd name="T14" fmla="*/ 63 w 65"/>
                <a:gd name="T15" fmla="*/ 1 h 75"/>
                <a:gd name="T16" fmla="*/ 65 w 65"/>
                <a:gd name="T17" fmla="*/ 3 h 75"/>
                <a:gd name="T18" fmla="*/ 65 w 65"/>
                <a:gd name="T1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5">
                  <a:moveTo>
                    <a:pt x="65" y="7"/>
                  </a:moveTo>
                  <a:cubicBezTo>
                    <a:pt x="65" y="22"/>
                    <a:pt x="60" y="35"/>
                    <a:pt x="53" y="46"/>
                  </a:cubicBezTo>
                  <a:cubicBezTo>
                    <a:pt x="44" y="59"/>
                    <a:pt x="32" y="68"/>
                    <a:pt x="18" y="73"/>
                  </a:cubicBezTo>
                  <a:cubicBezTo>
                    <a:pt x="13" y="74"/>
                    <a:pt x="8" y="75"/>
                    <a:pt x="4" y="75"/>
                  </a:cubicBezTo>
                  <a:cubicBezTo>
                    <a:pt x="2" y="75"/>
                    <a:pt x="1" y="74"/>
                    <a:pt x="1" y="73"/>
                  </a:cubicBezTo>
                  <a:cubicBezTo>
                    <a:pt x="0" y="62"/>
                    <a:pt x="2" y="52"/>
                    <a:pt x="7" y="42"/>
                  </a:cubicBezTo>
                  <a:cubicBezTo>
                    <a:pt x="16" y="23"/>
                    <a:pt x="31" y="10"/>
                    <a:pt x="50" y="3"/>
                  </a:cubicBezTo>
                  <a:cubicBezTo>
                    <a:pt x="54" y="2"/>
                    <a:pt x="58" y="1"/>
                    <a:pt x="63" y="1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502" y="3736152"/>
              <a:ext cx="587467" cy="593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63">
              <a:extLst>
                <a:ext uri="{FF2B5EF4-FFF2-40B4-BE49-F238E27FC236}">
                  <a16:creationId xmlns="" xmlns:a16="http://schemas.microsoft.com/office/drawing/2014/main" id="{E77FC9E5-9A1F-4621-B95D-B78D640B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356" y="3838071"/>
              <a:ext cx="164903" cy="388209"/>
            </a:xfrm>
            <a:custGeom>
              <a:avLst/>
              <a:gdLst>
                <a:gd name="T0" fmla="*/ 127 w 132"/>
                <a:gd name="T1" fmla="*/ 79 h 308"/>
                <a:gd name="T2" fmla="*/ 127 w 132"/>
                <a:gd name="T3" fmla="*/ 126 h 308"/>
                <a:gd name="T4" fmla="*/ 87 w 132"/>
                <a:gd name="T5" fmla="*/ 126 h 308"/>
                <a:gd name="T6" fmla="*/ 87 w 132"/>
                <a:gd name="T7" fmla="*/ 216 h 308"/>
                <a:gd name="T8" fmla="*/ 88 w 132"/>
                <a:gd name="T9" fmla="*/ 248 h 308"/>
                <a:gd name="T10" fmla="*/ 93 w 132"/>
                <a:gd name="T11" fmla="*/ 256 h 308"/>
                <a:gd name="T12" fmla="*/ 103 w 132"/>
                <a:gd name="T13" fmla="*/ 259 h 308"/>
                <a:gd name="T14" fmla="*/ 127 w 132"/>
                <a:gd name="T15" fmla="*/ 253 h 308"/>
                <a:gd name="T16" fmla="*/ 132 w 132"/>
                <a:gd name="T17" fmla="*/ 299 h 308"/>
                <a:gd name="T18" fmla="*/ 85 w 132"/>
                <a:gd name="T19" fmla="*/ 308 h 308"/>
                <a:gd name="T20" fmla="*/ 56 w 132"/>
                <a:gd name="T21" fmla="*/ 302 h 308"/>
                <a:gd name="T22" fmla="*/ 38 w 132"/>
                <a:gd name="T23" fmla="*/ 289 h 308"/>
                <a:gd name="T24" fmla="*/ 29 w 132"/>
                <a:gd name="T25" fmla="*/ 265 h 308"/>
                <a:gd name="T26" fmla="*/ 27 w 132"/>
                <a:gd name="T27" fmla="*/ 224 h 308"/>
                <a:gd name="T28" fmla="*/ 27 w 132"/>
                <a:gd name="T29" fmla="*/ 126 h 308"/>
                <a:gd name="T30" fmla="*/ 0 w 132"/>
                <a:gd name="T31" fmla="*/ 126 h 308"/>
                <a:gd name="T32" fmla="*/ 0 w 132"/>
                <a:gd name="T33" fmla="*/ 79 h 308"/>
                <a:gd name="T34" fmla="*/ 27 w 132"/>
                <a:gd name="T35" fmla="*/ 79 h 308"/>
                <a:gd name="T36" fmla="*/ 27 w 132"/>
                <a:gd name="T37" fmla="*/ 35 h 308"/>
                <a:gd name="T38" fmla="*/ 87 w 132"/>
                <a:gd name="T39" fmla="*/ 0 h 308"/>
                <a:gd name="T40" fmla="*/ 87 w 132"/>
                <a:gd name="T41" fmla="*/ 79 h 308"/>
                <a:gd name="T42" fmla="*/ 127 w 132"/>
                <a:gd name="T43" fmla="*/ 7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308">
                  <a:moveTo>
                    <a:pt x="127" y="79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35"/>
                    <a:pt x="87" y="245"/>
                    <a:pt x="88" y="248"/>
                  </a:cubicBezTo>
                  <a:cubicBezTo>
                    <a:pt x="89" y="251"/>
                    <a:pt x="90" y="254"/>
                    <a:pt x="93" y="256"/>
                  </a:cubicBezTo>
                  <a:cubicBezTo>
                    <a:pt x="96" y="258"/>
                    <a:pt x="99" y="259"/>
                    <a:pt x="103" y="259"/>
                  </a:cubicBezTo>
                  <a:cubicBezTo>
                    <a:pt x="109" y="259"/>
                    <a:pt x="117" y="257"/>
                    <a:pt x="127" y="253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18" y="305"/>
                    <a:pt x="103" y="308"/>
                    <a:pt x="85" y="308"/>
                  </a:cubicBezTo>
                  <a:cubicBezTo>
                    <a:pt x="74" y="308"/>
                    <a:pt x="65" y="306"/>
                    <a:pt x="56" y="302"/>
                  </a:cubicBezTo>
                  <a:cubicBezTo>
                    <a:pt x="48" y="299"/>
                    <a:pt x="42" y="294"/>
                    <a:pt x="38" y="289"/>
                  </a:cubicBezTo>
                  <a:cubicBezTo>
                    <a:pt x="34" y="283"/>
                    <a:pt x="31" y="275"/>
                    <a:pt x="29" y="265"/>
                  </a:cubicBezTo>
                  <a:cubicBezTo>
                    <a:pt x="28" y="259"/>
                    <a:pt x="27" y="245"/>
                    <a:pt x="27" y="22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9"/>
                    <a:pt x="87" y="79"/>
                    <a:pt x="87" y="79"/>
                  </a:cubicBezTo>
                  <a:lnTo>
                    <a:pt x="127" y="79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Oval 64">
              <a:extLst>
                <a:ext uri="{FF2B5EF4-FFF2-40B4-BE49-F238E27FC236}">
                  <a16:creationId xmlns="" xmlns:a16="http://schemas.microsoft.com/office/drawing/2014/main" id="{93CF9FE0-3744-455E-8F8F-4704EF8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501" y="2618477"/>
              <a:ext cx="671063" cy="6756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65">
              <a:extLst>
                <a:ext uri="{FF2B5EF4-FFF2-40B4-BE49-F238E27FC236}">
                  <a16:creationId xmlns="" xmlns:a16="http://schemas.microsoft.com/office/drawing/2014/main" id="{0B0BB184-9342-43D8-8866-B6B0F17A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048" y="2818879"/>
              <a:ext cx="140855" cy="142000"/>
            </a:xfrm>
            <a:custGeom>
              <a:avLst/>
              <a:gdLst>
                <a:gd name="T0" fmla="*/ 56 w 113"/>
                <a:gd name="T1" fmla="*/ 0 h 113"/>
                <a:gd name="T2" fmla="*/ 113 w 113"/>
                <a:gd name="T3" fmla="*/ 57 h 113"/>
                <a:gd name="T4" fmla="*/ 57 w 113"/>
                <a:gd name="T5" fmla="*/ 113 h 113"/>
                <a:gd name="T6" fmla="*/ 0 w 113"/>
                <a:gd name="T7" fmla="*/ 57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88" y="0"/>
                    <a:pt x="113" y="26"/>
                    <a:pt x="113" y="57"/>
                  </a:cubicBezTo>
                  <a:cubicBezTo>
                    <a:pt x="113" y="88"/>
                    <a:pt x="88" y="113"/>
                    <a:pt x="57" y="113"/>
                  </a:cubicBezTo>
                  <a:cubicBezTo>
                    <a:pt x="25" y="113"/>
                    <a:pt x="0" y="88"/>
                    <a:pt x="0" y="57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6">
              <a:extLst>
                <a:ext uri="{FF2B5EF4-FFF2-40B4-BE49-F238E27FC236}">
                  <a16:creationId xmlns="" xmlns:a16="http://schemas.microsoft.com/office/drawing/2014/main" id="{7BDF0458-693C-49AA-A7B6-3B01B8B2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16" y="2972331"/>
              <a:ext cx="168339" cy="127112"/>
            </a:xfrm>
            <a:custGeom>
              <a:avLst/>
              <a:gdLst>
                <a:gd name="T0" fmla="*/ 69 w 135"/>
                <a:gd name="T1" fmla="*/ 96 h 101"/>
                <a:gd name="T2" fmla="*/ 18 w 135"/>
                <a:gd name="T3" fmla="*/ 96 h 101"/>
                <a:gd name="T4" fmla="*/ 7 w 135"/>
                <a:gd name="T5" fmla="*/ 91 h 101"/>
                <a:gd name="T6" fmla="*/ 34 w 135"/>
                <a:gd name="T7" fmla="*/ 16 h 101"/>
                <a:gd name="T8" fmla="*/ 96 w 135"/>
                <a:gd name="T9" fmla="*/ 11 h 101"/>
                <a:gd name="T10" fmla="*/ 131 w 135"/>
                <a:gd name="T11" fmla="*/ 69 h 101"/>
                <a:gd name="T12" fmla="*/ 105 w 135"/>
                <a:gd name="T13" fmla="*/ 96 h 101"/>
                <a:gd name="T14" fmla="*/ 69 w 135"/>
                <a:gd name="T1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1">
                  <a:moveTo>
                    <a:pt x="69" y="96"/>
                  </a:moveTo>
                  <a:cubicBezTo>
                    <a:pt x="52" y="96"/>
                    <a:pt x="35" y="96"/>
                    <a:pt x="18" y="96"/>
                  </a:cubicBezTo>
                  <a:cubicBezTo>
                    <a:pt x="14" y="95"/>
                    <a:pt x="9" y="97"/>
                    <a:pt x="7" y="91"/>
                  </a:cubicBezTo>
                  <a:cubicBezTo>
                    <a:pt x="0" y="65"/>
                    <a:pt x="12" y="31"/>
                    <a:pt x="34" y="16"/>
                  </a:cubicBezTo>
                  <a:cubicBezTo>
                    <a:pt x="54" y="2"/>
                    <a:pt x="75" y="0"/>
                    <a:pt x="96" y="11"/>
                  </a:cubicBezTo>
                  <a:cubicBezTo>
                    <a:pt x="119" y="23"/>
                    <a:pt x="131" y="43"/>
                    <a:pt x="131" y="69"/>
                  </a:cubicBezTo>
                  <a:cubicBezTo>
                    <a:pt x="132" y="101"/>
                    <a:pt x="135" y="95"/>
                    <a:pt x="105" y="96"/>
                  </a:cubicBezTo>
                  <a:cubicBezTo>
                    <a:pt x="93" y="96"/>
                    <a:pt x="81" y="96"/>
                    <a:pt x="6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7">
              <a:extLst>
                <a:ext uri="{FF2B5EF4-FFF2-40B4-BE49-F238E27FC236}">
                  <a16:creationId xmlns="" xmlns:a16="http://schemas.microsoft.com/office/drawing/2014/main" id="{ACE8D6F4-E01F-4B01-835A-14D5B893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871" y="2846363"/>
              <a:ext cx="129403" cy="127112"/>
            </a:xfrm>
            <a:custGeom>
              <a:avLst/>
              <a:gdLst>
                <a:gd name="T0" fmla="*/ 51 w 103"/>
                <a:gd name="T1" fmla="*/ 0 h 101"/>
                <a:gd name="T2" fmla="*/ 102 w 103"/>
                <a:gd name="T3" fmla="*/ 51 h 101"/>
                <a:gd name="T4" fmla="*/ 52 w 103"/>
                <a:gd name="T5" fmla="*/ 101 h 101"/>
                <a:gd name="T6" fmla="*/ 1 w 103"/>
                <a:gd name="T7" fmla="*/ 51 h 101"/>
                <a:gd name="T8" fmla="*/ 51 w 10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0"/>
                  </a:moveTo>
                  <a:cubicBezTo>
                    <a:pt x="80" y="0"/>
                    <a:pt x="102" y="22"/>
                    <a:pt x="102" y="51"/>
                  </a:cubicBezTo>
                  <a:cubicBezTo>
                    <a:pt x="103" y="79"/>
                    <a:pt x="80" y="101"/>
                    <a:pt x="52" y="101"/>
                  </a:cubicBezTo>
                  <a:cubicBezTo>
                    <a:pt x="24" y="101"/>
                    <a:pt x="1" y="79"/>
                    <a:pt x="1" y="51"/>
                  </a:cubicBez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8">
              <a:extLst>
                <a:ext uri="{FF2B5EF4-FFF2-40B4-BE49-F238E27FC236}">
                  <a16:creationId xmlns="" xmlns:a16="http://schemas.microsoft.com/office/drawing/2014/main" id="{D791741F-31AB-4A25-B4D3-23B4F9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984" y="2979202"/>
              <a:ext cx="153451" cy="114516"/>
            </a:xfrm>
            <a:custGeom>
              <a:avLst/>
              <a:gdLst>
                <a:gd name="T0" fmla="*/ 63 w 123"/>
                <a:gd name="T1" fmla="*/ 91 h 91"/>
                <a:gd name="T2" fmla="*/ 18 w 123"/>
                <a:gd name="T3" fmla="*/ 91 h 91"/>
                <a:gd name="T4" fmla="*/ 7 w 123"/>
                <a:gd name="T5" fmla="*/ 85 h 91"/>
                <a:gd name="T6" fmla="*/ 45 w 123"/>
                <a:gd name="T7" fmla="*/ 12 h 91"/>
                <a:gd name="T8" fmla="*/ 119 w 123"/>
                <a:gd name="T9" fmla="*/ 57 h 91"/>
                <a:gd name="T10" fmla="*/ 90 w 123"/>
                <a:gd name="T11" fmla="*/ 91 h 91"/>
                <a:gd name="T12" fmla="*/ 63 w 12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1">
                  <a:moveTo>
                    <a:pt x="63" y="91"/>
                  </a:moveTo>
                  <a:cubicBezTo>
                    <a:pt x="48" y="91"/>
                    <a:pt x="32" y="91"/>
                    <a:pt x="18" y="91"/>
                  </a:cubicBezTo>
                  <a:cubicBezTo>
                    <a:pt x="13" y="91"/>
                    <a:pt x="9" y="91"/>
                    <a:pt x="7" y="85"/>
                  </a:cubicBezTo>
                  <a:cubicBezTo>
                    <a:pt x="0" y="58"/>
                    <a:pt x="18" y="22"/>
                    <a:pt x="45" y="12"/>
                  </a:cubicBezTo>
                  <a:cubicBezTo>
                    <a:pt x="77" y="0"/>
                    <a:pt x="114" y="23"/>
                    <a:pt x="119" y="57"/>
                  </a:cubicBezTo>
                  <a:cubicBezTo>
                    <a:pt x="123" y="91"/>
                    <a:pt x="123" y="91"/>
                    <a:pt x="90" y="91"/>
                  </a:cubicBezTo>
                  <a:cubicBezTo>
                    <a:pt x="81" y="91"/>
                    <a:pt x="72" y="91"/>
                    <a:pt x="63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9">
              <a:extLst>
                <a:ext uri="{FF2B5EF4-FFF2-40B4-BE49-F238E27FC236}">
                  <a16:creationId xmlns="" xmlns:a16="http://schemas.microsoft.com/office/drawing/2014/main" id="{184D6B90-88E8-43DA-8188-136271BF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871" y="2870412"/>
              <a:ext cx="113371" cy="115661"/>
            </a:xfrm>
            <a:custGeom>
              <a:avLst/>
              <a:gdLst>
                <a:gd name="T0" fmla="*/ 91 w 91"/>
                <a:gd name="T1" fmla="*/ 46 h 92"/>
                <a:gd name="T2" fmla="*/ 46 w 91"/>
                <a:gd name="T3" fmla="*/ 92 h 92"/>
                <a:gd name="T4" fmla="*/ 0 w 91"/>
                <a:gd name="T5" fmla="*/ 46 h 92"/>
                <a:gd name="T6" fmla="*/ 46 w 91"/>
                <a:gd name="T7" fmla="*/ 1 h 92"/>
                <a:gd name="T8" fmla="*/ 9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cubicBezTo>
                    <a:pt x="91" y="72"/>
                    <a:pt x="71" y="92"/>
                    <a:pt x="46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1" y="1"/>
                    <a:pt x="46" y="1"/>
                  </a:cubicBezTo>
                  <a:cubicBezTo>
                    <a:pt x="71" y="0"/>
                    <a:pt x="91" y="21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0">
              <a:extLst>
                <a:ext uri="{FF2B5EF4-FFF2-40B4-BE49-F238E27FC236}">
                  <a16:creationId xmlns="" xmlns:a16="http://schemas.microsoft.com/office/drawing/2014/main" id="{6102A5DD-4B76-42F6-9588-31715373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000" y="2995234"/>
              <a:ext cx="131694" cy="98484"/>
            </a:xfrm>
            <a:custGeom>
              <a:avLst/>
              <a:gdLst>
                <a:gd name="T0" fmla="*/ 51 w 105"/>
                <a:gd name="T1" fmla="*/ 78 h 78"/>
                <a:gd name="T2" fmla="*/ 11 w 105"/>
                <a:gd name="T3" fmla="*/ 78 h 78"/>
                <a:gd name="T4" fmla="*/ 0 w 105"/>
                <a:gd name="T5" fmla="*/ 67 h 78"/>
                <a:gd name="T6" fmla="*/ 14 w 105"/>
                <a:gd name="T7" fmla="*/ 21 h 78"/>
                <a:gd name="T8" fmla="*/ 65 w 105"/>
                <a:gd name="T9" fmla="*/ 6 h 78"/>
                <a:gd name="T10" fmla="*/ 101 w 105"/>
                <a:gd name="T11" fmla="*/ 49 h 78"/>
                <a:gd name="T12" fmla="*/ 76 w 105"/>
                <a:gd name="T13" fmla="*/ 78 h 78"/>
                <a:gd name="T14" fmla="*/ 51 w 105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51" y="78"/>
                  </a:moveTo>
                  <a:cubicBezTo>
                    <a:pt x="38" y="78"/>
                    <a:pt x="25" y="77"/>
                    <a:pt x="11" y="78"/>
                  </a:cubicBezTo>
                  <a:cubicBezTo>
                    <a:pt x="2" y="78"/>
                    <a:pt x="0" y="75"/>
                    <a:pt x="0" y="67"/>
                  </a:cubicBezTo>
                  <a:cubicBezTo>
                    <a:pt x="0" y="50"/>
                    <a:pt x="2" y="34"/>
                    <a:pt x="14" y="21"/>
                  </a:cubicBezTo>
                  <a:cubicBezTo>
                    <a:pt x="28" y="6"/>
                    <a:pt x="45" y="0"/>
                    <a:pt x="65" y="6"/>
                  </a:cubicBezTo>
                  <a:cubicBezTo>
                    <a:pt x="86" y="13"/>
                    <a:pt x="98" y="28"/>
                    <a:pt x="101" y="49"/>
                  </a:cubicBezTo>
                  <a:cubicBezTo>
                    <a:pt x="105" y="77"/>
                    <a:pt x="104" y="78"/>
                    <a:pt x="76" y="78"/>
                  </a:cubicBezTo>
                  <a:cubicBezTo>
                    <a:pt x="67" y="78"/>
                    <a:pt x="59" y="78"/>
                    <a:pt x="5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71">
              <a:extLst>
                <a:ext uri="{FF2B5EF4-FFF2-40B4-BE49-F238E27FC236}">
                  <a16:creationId xmlns="" xmlns:a16="http://schemas.microsoft.com/office/drawing/2014/main" id="{3F62C61C-6AC4-49BC-A63A-B78022B9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035" y="4227425"/>
              <a:ext cx="713435" cy="719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72">
              <a:extLst>
                <a:ext uri="{FF2B5EF4-FFF2-40B4-BE49-F238E27FC236}">
                  <a16:creationId xmlns="" xmlns:a16="http://schemas.microsoft.com/office/drawing/2014/main" id="{4D309422-ED10-447F-B1A4-0D9DC105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5" y="4306441"/>
              <a:ext cx="249645" cy="251935"/>
            </a:xfrm>
            <a:custGeom>
              <a:avLst/>
              <a:gdLst>
                <a:gd name="T0" fmla="*/ 41 w 200"/>
                <a:gd name="T1" fmla="*/ 53 h 200"/>
                <a:gd name="T2" fmla="*/ 200 w 200"/>
                <a:gd name="T3" fmla="*/ 59 h 200"/>
                <a:gd name="T4" fmla="*/ 162 w 200"/>
                <a:gd name="T5" fmla="*/ 200 h 200"/>
                <a:gd name="T6" fmla="*/ 0 w 200"/>
                <a:gd name="T7" fmla="*/ 196 h 200"/>
                <a:gd name="T8" fmla="*/ 41 w 200"/>
                <a:gd name="T9" fmla="*/ 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41" y="53"/>
                  </a:moveTo>
                  <a:cubicBezTo>
                    <a:pt x="41" y="53"/>
                    <a:pt x="123" y="0"/>
                    <a:pt x="200" y="5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88" y="146"/>
                    <a:pt x="0" y="196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3">
              <a:extLst>
                <a:ext uri="{FF2B5EF4-FFF2-40B4-BE49-F238E27FC236}">
                  <a16:creationId xmlns="" xmlns:a16="http://schemas.microsoft.com/office/drawing/2014/main" id="{265FE948-01AA-4128-B73B-5E72B94C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648" y="4403780"/>
              <a:ext cx="251935" cy="255370"/>
            </a:xfrm>
            <a:custGeom>
              <a:avLst/>
              <a:gdLst>
                <a:gd name="T0" fmla="*/ 40 w 202"/>
                <a:gd name="T1" fmla="*/ 0 h 203"/>
                <a:gd name="T2" fmla="*/ 202 w 202"/>
                <a:gd name="T3" fmla="*/ 6 h 203"/>
                <a:gd name="T4" fmla="*/ 162 w 202"/>
                <a:gd name="T5" fmla="*/ 146 h 203"/>
                <a:gd name="T6" fmla="*/ 0 w 202"/>
                <a:gd name="T7" fmla="*/ 137 h 203"/>
                <a:gd name="T8" fmla="*/ 40 w 20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40" y="0"/>
                  </a:moveTo>
                  <a:cubicBezTo>
                    <a:pt x="40" y="0"/>
                    <a:pt x="108" y="55"/>
                    <a:pt x="202" y="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67" y="203"/>
                    <a:pt x="0" y="1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4">
              <a:extLst>
                <a:ext uri="{FF2B5EF4-FFF2-40B4-BE49-F238E27FC236}">
                  <a16:creationId xmlns="" xmlns:a16="http://schemas.microsoft.com/office/drawing/2014/main" id="{00C1FF67-8EF4-4D57-8AB2-67CA6820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067" y="4520586"/>
              <a:ext cx="251935" cy="255370"/>
            </a:xfrm>
            <a:custGeom>
              <a:avLst/>
              <a:gdLst>
                <a:gd name="T0" fmla="*/ 39 w 202"/>
                <a:gd name="T1" fmla="*/ 52 h 203"/>
                <a:gd name="T2" fmla="*/ 202 w 202"/>
                <a:gd name="T3" fmla="*/ 61 h 203"/>
                <a:gd name="T4" fmla="*/ 158 w 202"/>
                <a:gd name="T5" fmla="*/ 203 h 203"/>
                <a:gd name="T6" fmla="*/ 0 w 202"/>
                <a:gd name="T7" fmla="*/ 193 h 203"/>
                <a:gd name="T8" fmla="*/ 39 w 202"/>
                <a:gd name="T9" fmla="*/ 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39" y="52"/>
                  </a:moveTo>
                  <a:cubicBezTo>
                    <a:pt x="39" y="52"/>
                    <a:pt x="131" y="0"/>
                    <a:pt x="202" y="61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8" y="203"/>
                    <a:pt x="101" y="148"/>
                    <a:pt x="0" y="193"/>
                  </a:cubicBezTo>
                  <a:lnTo>
                    <a:pt x="39" y="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75">
              <a:extLst>
                <a:ext uri="{FF2B5EF4-FFF2-40B4-BE49-F238E27FC236}">
                  <a16:creationId xmlns="" xmlns:a16="http://schemas.microsoft.com/office/drawing/2014/main" id="{75F31616-9E36-4647-8C84-55602E21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245" y="4612198"/>
              <a:ext cx="242774" cy="255370"/>
            </a:xfrm>
            <a:custGeom>
              <a:avLst/>
              <a:gdLst>
                <a:gd name="T0" fmla="*/ 38 w 194"/>
                <a:gd name="T1" fmla="*/ 0 h 202"/>
                <a:gd name="T2" fmla="*/ 194 w 194"/>
                <a:gd name="T3" fmla="*/ 17 h 202"/>
                <a:gd name="T4" fmla="*/ 154 w 194"/>
                <a:gd name="T5" fmla="*/ 154 h 202"/>
                <a:gd name="T6" fmla="*/ 0 w 194"/>
                <a:gd name="T7" fmla="*/ 139 h 202"/>
                <a:gd name="T8" fmla="*/ 38 w 194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38" y="0"/>
                  </a:moveTo>
                  <a:cubicBezTo>
                    <a:pt x="38" y="0"/>
                    <a:pt x="96" y="49"/>
                    <a:pt x="194" y="1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4"/>
                    <a:pt x="51" y="202"/>
                    <a:pt x="0" y="13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76">
              <a:extLst>
                <a:ext uri="{FF2B5EF4-FFF2-40B4-BE49-F238E27FC236}">
                  <a16:creationId xmlns="" xmlns:a16="http://schemas.microsoft.com/office/drawing/2014/main" id="{2951E8AC-228E-490D-87CA-91EFDB13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455" y="4806875"/>
              <a:ext cx="429435" cy="432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77">
              <a:extLst>
                <a:ext uri="{FF2B5EF4-FFF2-40B4-BE49-F238E27FC236}">
                  <a16:creationId xmlns="" xmlns:a16="http://schemas.microsoft.com/office/drawing/2014/main" id="{F06E1E4C-65E3-4167-9870-152F2118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874" y="4873295"/>
              <a:ext cx="297741" cy="300032"/>
            </a:xfrm>
            <a:custGeom>
              <a:avLst/>
              <a:gdLst>
                <a:gd name="T0" fmla="*/ 58 w 238"/>
                <a:gd name="T1" fmla="*/ 67 h 238"/>
                <a:gd name="T2" fmla="*/ 48 w 238"/>
                <a:gd name="T3" fmla="*/ 80 h 238"/>
                <a:gd name="T4" fmla="*/ 38 w 238"/>
                <a:gd name="T5" fmla="*/ 114 h 238"/>
                <a:gd name="T6" fmla="*/ 52 w 238"/>
                <a:gd name="T7" fmla="*/ 153 h 238"/>
                <a:gd name="T8" fmla="*/ 70 w 238"/>
                <a:gd name="T9" fmla="*/ 153 h 238"/>
                <a:gd name="T10" fmla="*/ 64 w 238"/>
                <a:gd name="T11" fmla="*/ 131 h 238"/>
                <a:gd name="T12" fmla="*/ 73 w 238"/>
                <a:gd name="T13" fmla="*/ 83 h 238"/>
                <a:gd name="T14" fmla="*/ 98 w 238"/>
                <a:gd name="T15" fmla="*/ 64 h 238"/>
                <a:gd name="T16" fmla="*/ 126 w 238"/>
                <a:gd name="T17" fmla="*/ 61 h 238"/>
                <a:gd name="T18" fmla="*/ 136 w 238"/>
                <a:gd name="T19" fmla="*/ 62 h 238"/>
                <a:gd name="T20" fmla="*/ 168 w 238"/>
                <a:gd name="T21" fmla="*/ 92 h 238"/>
                <a:gd name="T22" fmla="*/ 162 w 238"/>
                <a:gd name="T23" fmla="*/ 145 h 238"/>
                <a:gd name="T24" fmla="*/ 127 w 238"/>
                <a:gd name="T25" fmla="*/ 168 h 238"/>
                <a:gd name="T26" fmla="*/ 116 w 238"/>
                <a:gd name="T27" fmla="*/ 138 h 238"/>
                <a:gd name="T28" fmla="*/ 119 w 238"/>
                <a:gd name="T29" fmla="*/ 90 h 238"/>
                <a:gd name="T30" fmla="*/ 85 w 238"/>
                <a:gd name="T31" fmla="*/ 115 h 238"/>
                <a:gd name="T32" fmla="*/ 87 w 238"/>
                <a:gd name="T33" fmla="*/ 141 h 238"/>
                <a:gd name="T34" fmla="*/ 85 w 238"/>
                <a:gd name="T35" fmla="*/ 152 h 238"/>
                <a:gd name="T36" fmla="*/ 83 w 238"/>
                <a:gd name="T37" fmla="*/ 159 h 238"/>
                <a:gd name="T38" fmla="*/ 76 w 238"/>
                <a:gd name="T39" fmla="*/ 189 h 238"/>
                <a:gd name="T40" fmla="*/ 70 w 238"/>
                <a:gd name="T41" fmla="*/ 227 h 238"/>
                <a:gd name="T42" fmla="*/ 44 w 238"/>
                <a:gd name="T43" fmla="*/ 211 h 238"/>
                <a:gd name="T44" fmla="*/ 29 w 238"/>
                <a:gd name="T45" fmla="*/ 197 h 238"/>
                <a:gd name="T46" fmla="*/ 21 w 238"/>
                <a:gd name="T47" fmla="*/ 185 h 238"/>
                <a:gd name="T48" fmla="*/ 12 w 238"/>
                <a:gd name="T49" fmla="*/ 171 h 238"/>
                <a:gd name="T50" fmla="*/ 9 w 238"/>
                <a:gd name="T51" fmla="*/ 163 h 238"/>
                <a:gd name="T52" fmla="*/ 7 w 238"/>
                <a:gd name="T53" fmla="*/ 159 h 238"/>
                <a:gd name="T54" fmla="*/ 5 w 238"/>
                <a:gd name="T55" fmla="*/ 152 h 238"/>
                <a:gd name="T56" fmla="*/ 2 w 238"/>
                <a:gd name="T57" fmla="*/ 142 h 238"/>
                <a:gd name="T58" fmla="*/ 1 w 238"/>
                <a:gd name="T59" fmla="*/ 131 h 238"/>
                <a:gd name="T60" fmla="*/ 0 w 238"/>
                <a:gd name="T61" fmla="*/ 124 h 238"/>
                <a:gd name="T62" fmla="*/ 1 w 238"/>
                <a:gd name="T63" fmla="*/ 107 h 238"/>
                <a:gd name="T64" fmla="*/ 6 w 238"/>
                <a:gd name="T65" fmla="*/ 84 h 238"/>
                <a:gd name="T66" fmla="*/ 25 w 238"/>
                <a:gd name="T67" fmla="*/ 46 h 238"/>
                <a:gd name="T68" fmla="*/ 58 w 238"/>
                <a:gd name="T69" fmla="*/ 17 h 238"/>
                <a:gd name="T70" fmla="*/ 97 w 238"/>
                <a:gd name="T71" fmla="*/ 2 h 238"/>
                <a:gd name="T72" fmla="*/ 133 w 238"/>
                <a:gd name="T73" fmla="*/ 1 h 238"/>
                <a:gd name="T74" fmla="*/ 165 w 238"/>
                <a:gd name="T75" fmla="*/ 10 h 238"/>
                <a:gd name="T76" fmla="*/ 202 w 238"/>
                <a:gd name="T77" fmla="*/ 34 h 238"/>
                <a:gd name="T78" fmla="*/ 229 w 238"/>
                <a:gd name="T79" fmla="*/ 76 h 238"/>
                <a:gd name="T80" fmla="*/ 238 w 238"/>
                <a:gd name="T81" fmla="*/ 122 h 238"/>
                <a:gd name="T82" fmla="*/ 229 w 238"/>
                <a:gd name="T83" fmla="*/ 162 h 238"/>
                <a:gd name="T84" fmla="*/ 215 w 238"/>
                <a:gd name="T85" fmla="*/ 189 h 238"/>
                <a:gd name="T86" fmla="*/ 203 w 238"/>
                <a:gd name="T87" fmla="*/ 203 h 238"/>
                <a:gd name="T88" fmla="*/ 175 w 238"/>
                <a:gd name="T89" fmla="*/ 224 h 238"/>
                <a:gd name="T90" fmla="*/ 117 w 238"/>
                <a:gd name="T91" fmla="*/ 238 h 238"/>
                <a:gd name="T92" fmla="*/ 92 w 238"/>
                <a:gd name="T93" fmla="*/ 234 h 238"/>
                <a:gd name="T94" fmla="*/ 91 w 238"/>
                <a:gd name="T95" fmla="*/ 222 h 238"/>
                <a:gd name="T96" fmla="*/ 104 w 238"/>
                <a:gd name="T97" fmla="*/ 183 h 238"/>
                <a:gd name="T98" fmla="*/ 128 w 238"/>
                <a:gd name="T99" fmla="*/ 189 h 238"/>
                <a:gd name="T100" fmla="*/ 170 w 238"/>
                <a:gd name="T101" fmla="*/ 177 h 238"/>
                <a:gd name="T102" fmla="*/ 186 w 238"/>
                <a:gd name="T103" fmla="*/ 158 h 238"/>
                <a:gd name="T104" fmla="*/ 193 w 238"/>
                <a:gd name="T105" fmla="*/ 145 h 238"/>
                <a:gd name="T106" fmla="*/ 198 w 238"/>
                <a:gd name="T107" fmla="*/ 128 h 238"/>
                <a:gd name="T108" fmla="*/ 198 w 238"/>
                <a:gd name="T109" fmla="*/ 122 h 238"/>
                <a:gd name="T110" fmla="*/ 198 w 238"/>
                <a:gd name="T111" fmla="*/ 96 h 238"/>
                <a:gd name="T112" fmla="*/ 190 w 238"/>
                <a:gd name="T113" fmla="*/ 77 h 238"/>
                <a:gd name="T114" fmla="*/ 173 w 238"/>
                <a:gd name="T115" fmla="*/ 56 h 238"/>
                <a:gd name="T116" fmla="*/ 132 w 238"/>
                <a:gd name="T117" fmla="*/ 40 h 238"/>
                <a:gd name="T118" fmla="*/ 113 w 238"/>
                <a:gd name="T119" fmla="*/ 41 h 238"/>
                <a:gd name="T120" fmla="*/ 103 w 238"/>
                <a:gd name="T121" fmla="*/ 42 h 238"/>
                <a:gd name="T122" fmla="*/ 94 w 238"/>
                <a:gd name="T123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238">
                  <a:moveTo>
                    <a:pt x="74" y="53"/>
                  </a:moveTo>
                  <a:cubicBezTo>
                    <a:pt x="74" y="53"/>
                    <a:pt x="73" y="54"/>
                    <a:pt x="73" y="54"/>
                  </a:cubicBezTo>
                  <a:cubicBezTo>
                    <a:pt x="70" y="55"/>
                    <a:pt x="68" y="57"/>
                    <a:pt x="66" y="59"/>
                  </a:cubicBezTo>
                  <a:cubicBezTo>
                    <a:pt x="65" y="60"/>
                    <a:pt x="64" y="60"/>
                    <a:pt x="63" y="61"/>
                  </a:cubicBezTo>
                  <a:cubicBezTo>
                    <a:pt x="63" y="61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1" y="63"/>
                    <a:pt x="61" y="64"/>
                    <a:pt x="60" y="64"/>
                  </a:cubicBezTo>
                  <a:cubicBezTo>
                    <a:pt x="60" y="65"/>
                    <a:pt x="59" y="65"/>
                    <a:pt x="59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57" y="67"/>
                    <a:pt x="56" y="68"/>
                    <a:pt x="56" y="69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52" y="73"/>
                    <a:pt x="51" y="74"/>
                    <a:pt x="51" y="75"/>
                  </a:cubicBezTo>
                  <a:cubicBezTo>
                    <a:pt x="51" y="75"/>
                    <a:pt x="50" y="76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9" y="77"/>
                    <a:pt x="49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2"/>
                    <a:pt x="46" y="84"/>
                    <a:pt x="45" y="85"/>
                  </a:cubicBezTo>
                  <a:cubicBezTo>
                    <a:pt x="45" y="86"/>
                    <a:pt x="44" y="87"/>
                    <a:pt x="44" y="87"/>
                  </a:cubicBezTo>
                  <a:cubicBezTo>
                    <a:pt x="44" y="88"/>
                    <a:pt x="43" y="89"/>
                    <a:pt x="43" y="90"/>
                  </a:cubicBezTo>
                  <a:cubicBezTo>
                    <a:pt x="42" y="92"/>
                    <a:pt x="42" y="94"/>
                    <a:pt x="41" y="96"/>
                  </a:cubicBezTo>
                  <a:cubicBezTo>
                    <a:pt x="41" y="97"/>
                    <a:pt x="40" y="99"/>
                    <a:pt x="40" y="100"/>
                  </a:cubicBezTo>
                  <a:cubicBezTo>
                    <a:pt x="40" y="101"/>
                    <a:pt x="39" y="103"/>
                    <a:pt x="39" y="105"/>
                  </a:cubicBezTo>
                  <a:cubicBezTo>
                    <a:pt x="39" y="106"/>
                    <a:pt x="39" y="107"/>
                    <a:pt x="39" y="108"/>
                  </a:cubicBezTo>
                  <a:cubicBezTo>
                    <a:pt x="39" y="110"/>
                    <a:pt x="39" y="111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38" y="116"/>
                    <a:pt x="38" y="118"/>
                    <a:pt x="39" y="121"/>
                  </a:cubicBezTo>
                  <a:cubicBezTo>
                    <a:pt x="39" y="123"/>
                    <a:pt x="39" y="125"/>
                    <a:pt x="39" y="127"/>
                  </a:cubicBezTo>
                  <a:cubicBezTo>
                    <a:pt x="40" y="130"/>
                    <a:pt x="40" y="132"/>
                    <a:pt x="41" y="134"/>
                  </a:cubicBezTo>
                  <a:cubicBezTo>
                    <a:pt x="42" y="135"/>
                    <a:pt x="42" y="136"/>
                    <a:pt x="42" y="137"/>
                  </a:cubicBezTo>
                  <a:cubicBezTo>
                    <a:pt x="42" y="137"/>
                    <a:pt x="42" y="138"/>
                    <a:pt x="42" y="138"/>
                  </a:cubicBezTo>
                  <a:cubicBezTo>
                    <a:pt x="43" y="139"/>
                    <a:pt x="44" y="141"/>
                    <a:pt x="44" y="142"/>
                  </a:cubicBezTo>
                  <a:cubicBezTo>
                    <a:pt x="45" y="144"/>
                    <a:pt x="46" y="146"/>
                    <a:pt x="47" y="147"/>
                  </a:cubicBezTo>
                  <a:cubicBezTo>
                    <a:pt x="48" y="148"/>
                    <a:pt x="49" y="149"/>
                    <a:pt x="50" y="150"/>
                  </a:cubicBezTo>
                  <a:cubicBezTo>
                    <a:pt x="50" y="151"/>
                    <a:pt x="51" y="152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4" y="155"/>
                    <a:pt x="55" y="156"/>
                    <a:pt x="56" y="156"/>
                  </a:cubicBezTo>
                  <a:cubicBezTo>
                    <a:pt x="56" y="157"/>
                    <a:pt x="57" y="157"/>
                    <a:pt x="57" y="157"/>
                  </a:cubicBezTo>
                  <a:cubicBezTo>
                    <a:pt x="58" y="157"/>
                    <a:pt x="58" y="158"/>
                    <a:pt x="59" y="158"/>
                  </a:cubicBezTo>
                  <a:cubicBezTo>
                    <a:pt x="59" y="158"/>
                    <a:pt x="60" y="159"/>
                    <a:pt x="61" y="159"/>
                  </a:cubicBezTo>
                  <a:cubicBezTo>
                    <a:pt x="62" y="160"/>
                    <a:pt x="63" y="161"/>
                    <a:pt x="64" y="160"/>
                  </a:cubicBezTo>
                  <a:cubicBezTo>
                    <a:pt x="65" y="161"/>
                    <a:pt x="65" y="161"/>
                    <a:pt x="66" y="160"/>
                  </a:cubicBezTo>
                  <a:cubicBezTo>
                    <a:pt x="68" y="160"/>
                    <a:pt x="69" y="158"/>
                    <a:pt x="69" y="156"/>
                  </a:cubicBezTo>
                  <a:cubicBezTo>
                    <a:pt x="69" y="155"/>
                    <a:pt x="70" y="154"/>
                    <a:pt x="70" y="153"/>
                  </a:cubicBezTo>
                  <a:cubicBezTo>
                    <a:pt x="70" y="152"/>
                    <a:pt x="71" y="151"/>
                    <a:pt x="71" y="150"/>
                  </a:cubicBezTo>
                  <a:cubicBezTo>
                    <a:pt x="71" y="149"/>
                    <a:pt x="71" y="148"/>
                    <a:pt x="71" y="147"/>
                  </a:cubicBezTo>
                  <a:cubicBezTo>
                    <a:pt x="72" y="146"/>
                    <a:pt x="72" y="144"/>
                    <a:pt x="71" y="143"/>
                  </a:cubicBezTo>
                  <a:cubicBezTo>
                    <a:pt x="71" y="142"/>
                    <a:pt x="71" y="142"/>
                    <a:pt x="70" y="141"/>
                  </a:cubicBezTo>
                  <a:cubicBezTo>
                    <a:pt x="70" y="141"/>
                    <a:pt x="70" y="140"/>
                    <a:pt x="69" y="140"/>
                  </a:cubicBezTo>
                  <a:cubicBezTo>
                    <a:pt x="68" y="139"/>
                    <a:pt x="67" y="138"/>
                    <a:pt x="67" y="136"/>
                  </a:cubicBezTo>
                  <a:cubicBezTo>
                    <a:pt x="67" y="136"/>
                    <a:pt x="67" y="136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5" y="134"/>
                    <a:pt x="65" y="133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3" y="128"/>
                    <a:pt x="62" y="126"/>
                    <a:pt x="62" y="123"/>
                  </a:cubicBezTo>
                  <a:cubicBezTo>
                    <a:pt x="62" y="120"/>
                    <a:pt x="62" y="118"/>
                    <a:pt x="62" y="115"/>
                  </a:cubicBezTo>
                  <a:cubicBezTo>
                    <a:pt x="62" y="113"/>
                    <a:pt x="62" y="111"/>
                    <a:pt x="62" y="110"/>
                  </a:cubicBezTo>
                  <a:cubicBezTo>
                    <a:pt x="63" y="107"/>
                    <a:pt x="63" y="104"/>
                    <a:pt x="64" y="100"/>
                  </a:cubicBezTo>
                  <a:cubicBezTo>
                    <a:pt x="65" y="98"/>
                    <a:pt x="66" y="96"/>
                    <a:pt x="67" y="94"/>
                  </a:cubicBezTo>
                  <a:cubicBezTo>
                    <a:pt x="68" y="91"/>
                    <a:pt x="69" y="88"/>
                    <a:pt x="71" y="86"/>
                  </a:cubicBezTo>
                  <a:cubicBezTo>
                    <a:pt x="72" y="85"/>
                    <a:pt x="72" y="84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4" y="81"/>
                    <a:pt x="75" y="81"/>
                  </a:cubicBezTo>
                  <a:cubicBezTo>
                    <a:pt x="76" y="79"/>
                    <a:pt x="78" y="77"/>
                    <a:pt x="80" y="76"/>
                  </a:cubicBezTo>
                  <a:cubicBezTo>
                    <a:pt x="81" y="75"/>
                    <a:pt x="82" y="74"/>
                    <a:pt x="83" y="72"/>
                  </a:cubicBezTo>
                  <a:cubicBezTo>
                    <a:pt x="85" y="71"/>
                    <a:pt x="86" y="70"/>
                    <a:pt x="88" y="69"/>
                  </a:cubicBezTo>
                  <a:cubicBezTo>
                    <a:pt x="89" y="68"/>
                    <a:pt x="90" y="68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7"/>
                    <a:pt x="93" y="66"/>
                    <a:pt x="93" y="66"/>
                  </a:cubicBezTo>
                  <a:cubicBezTo>
                    <a:pt x="95" y="66"/>
                    <a:pt x="97" y="65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4"/>
                    <a:pt x="100" y="64"/>
                    <a:pt x="101" y="63"/>
                  </a:cubicBezTo>
                  <a:cubicBezTo>
                    <a:pt x="103" y="63"/>
                    <a:pt x="105" y="62"/>
                    <a:pt x="106" y="62"/>
                  </a:cubicBezTo>
                  <a:cubicBezTo>
                    <a:pt x="108" y="62"/>
                    <a:pt x="109" y="62"/>
                    <a:pt x="110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5" y="61"/>
                    <a:pt x="117" y="60"/>
                    <a:pt x="119" y="60"/>
                  </a:cubicBezTo>
                  <a:cubicBezTo>
                    <a:pt x="120" y="60"/>
                    <a:pt x="121" y="60"/>
                    <a:pt x="122" y="60"/>
                  </a:cubicBezTo>
                  <a:cubicBezTo>
                    <a:pt x="122" y="61"/>
                    <a:pt x="123" y="60"/>
                    <a:pt x="123" y="60"/>
                  </a:cubicBezTo>
                  <a:cubicBezTo>
                    <a:pt x="124" y="60"/>
                    <a:pt x="125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9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2"/>
                    <a:pt x="132" y="62"/>
                    <a:pt x="133" y="62"/>
                  </a:cubicBezTo>
                  <a:cubicBezTo>
                    <a:pt x="133" y="62"/>
                    <a:pt x="134" y="62"/>
                    <a:pt x="135" y="62"/>
                  </a:cubicBezTo>
                  <a:cubicBezTo>
                    <a:pt x="135" y="62"/>
                    <a:pt x="135" y="62"/>
                    <a:pt x="136" y="62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9" y="63"/>
                    <a:pt x="139" y="63"/>
                  </a:cubicBezTo>
                  <a:cubicBezTo>
                    <a:pt x="140" y="64"/>
                    <a:pt x="142" y="64"/>
                    <a:pt x="143" y="64"/>
                  </a:cubicBezTo>
                  <a:cubicBezTo>
                    <a:pt x="146" y="66"/>
                    <a:pt x="148" y="67"/>
                    <a:pt x="151" y="68"/>
                  </a:cubicBezTo>
                  <a:cubicBezTo>
                    <a:pt x="152" y="70"/>
                    <a:pt x="153" y="71"/>
                    <a:pt x="155" y="72"/>
                  </a:cubicBezTo>
                  <a:cubicBezTo>
                    <a:pt x="156" y="72"/>
                    <a:pt x="157" y="74"/>
                    <a:pt x="158" y="75"/>
                  </a:cubicBezTo>
                  <a:cubicBezTo>
                    <a:pt x="160" y="77"/>
                    <a:pt x="162" y="79"/>
                    <a:pt x="164" y="82"/>
                  </a:cubicBezTo>
                  <a:cubicBezTo>
                    <a:pt x="164" y="84"/>
                    <a:pt x="165" y="85"/>
                    <a:pt x="166" y="86"/>
                  </a:cubicBezTo>
                  <a:cubicBezTo>
                    <a:pt x="167" y="88"/>
                    <a:pt x="167" y="90"/>
                    <a:pt x="168" y="92"/>
                  </a:cubicBezTo>
                  <a:cubicBezTo>
                    <a:pt x="168" y="95"/>
                    <a:pt x="169" y="97"/>
                    <a:pt x="169" y="99"/>
                  </a:cubicBezTo>
                  <a:cubicBezTo>
                    <a:pt x="169" y="102"/>
                    <a:pt x="170" y="105"/>
                    <a:pt x="170" y="108"/>
                  </a:cubicBezTo>
                  <a:cubicBezTo>
                    <a:pt x="169" y="109"/>
                    <a:pt x="170" y="112"/>
                    <a:pt x="169" y="113"/>
                  </a:cubicBezTo>
                  <a:cubicBezTo>
                    <a:pt x="169" y="116"/>
                    <a:pt x="169" y="119"/>
                    <a:pt x="168" y="121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8" y="125"/>
                  </a:cubicBezTo>
                  <a:cubicBezTo>
                    <a:pt x="167" y="128"/>
                    <a:pt x="167" y="130"/>
                    <a:pt x="166" y="133"/>
                  </a:cubicBezTo>
                  <a:cubicBezTo>
                    <a:pt x="165" y="135"/>
                    <a:pt x="165" y="137"/>
                    <a:pt x="164" y="138"/>
                  </a:cubicBezTo>
                  <a:cubicBezTo>
                    <a:pt x="164" y="141"/>
                    <a:pt x="163" y="143"/>
                    <a:pt x="162" y="145"/>
                  </a:cubicBezTo>
                  <a:cubicBezTo>
                    <a:pt x="162" y="146"/>
                    <a:pt x="161" y="147"/>
                    <a:pt x="161" y="147"/>
                  </a:cubicBezTo>
                  <a:cubicBezTo>
                    <a:pt x="160" y="149"/>
                    <a:pt x="159" y="151"/>
                    <a:pt x="158" y="153"/>
                  </a:cubicBezTo>
                  <a:cubicBezTo>
                    <a:pt x="157" y="155"/>
                    <a:pt x="155" y="156"/>
                    <a:pt x="154" y="158"/>
                  </a:cubicBezTo>
                  <a:cubicBezTo>
                    <a:pt x="153" y="159"/>
                    <a:pt x="151" y="161"/>
                    <a:pt x="150" y="162"/>
                  </a:cubicBezTo>
                  <a:cubicBezTo>
                    <a:pt x="149" y="162"/>
                    <a:pt x="148" y="163"/>
                    <a:pt x="147" y="164"/>
                  </a:cubicBezTo>
                  <a:cubicBezTo>
                    <a:pt x="145" y="166"/>
                    <a:pt x="143" y="167"/>
                    <a:pt x="140" y="168"/>
                  </a:cubicBezTo>
                  <a:cubicBezTo>
                    <a:pt x="138" y="168"/>
                    <a:pt x="136" y="169"/>
                    <a:pt x="134" y="169"/>
                  </a:cubicBezTo>
                  <a:cubicBezTo>
                    <a:pt x="132" y="169"/>
                    <a:pt x="130" y="169"/>
                    <a:pt x="129" y="169"/>
                  </a:cubicBezTo>
                  <a:cubicBezTo>
                    <a:pt x="128" y="168"/>
                    <a:pt x="128" y="168"/>
                    <a:pt x="127" y="168"/>
                  </a:cubicBezTo>
                  <a:cubicBezTo>
                    <a:pt x="127" y="168"/>
                    <a:pt x="126" y="168"/>
                    <a:pt x="126" y="168"/>
                  </a:cubicBezTo>
                  <a:cubicBezTo>
                    <a:pt x="125" y="168"/>
                    <a:pt x="124" y="167"/>
                    <a:pt x="123" y="167"/>
                  </a:cubicBezTo>
                  <a:cubicBezTo>
                    <a:pt x="122" y="166"/>
                    <a:pt x="120" y="166"/>
                    <a:pt x="119" y="164"/>
                  </a:cubicBezTo>
                  <a:cubicBezTo>
                    <a:pt x="118" y="163"/>
                    <a:pt x="117" y="162"/>
                    <a:pt x="116" y="161"/>
                  </a:cubicBezTo>
                  <a:cubicBezTo>
                    <a:pt x="116" y="160"/>
                    <a:pt x="115" y="160"/>
                    <a:pt x="115" y="159"/>
                  </a:cubicBezTo>
                  <a:cubicBezTo>
                    <a:pt x="114" y="158"/>
                    <a:pt x="114" y="157"/>
                    <a:pt x="114" y="156"/>
                  </a:cubicBezTo>
                  <a:cubicBezTo>
                    <a:pt x="113" y="154"/>
                    <a:pt x="113" y="152"/>
                    <a:pt x="113" y="150"/>
                  </a:cubicBezTo>
                  <a:cubicBezTo>
                    <a:pt x="113" y="148"/>
                    <a:pt x="113" y="147"/>
                    <a:pt x="114" y="145"/>
                  </a:cubicBezTo>
                  <a:cubicBezTo>
                    <a:pt x="114" y="142"/>
                    <a:pt x="115" y="140"/>
                    <a:pt x="116" y="138"/>
                  </a:cubicBezTo>
                  <a:cubicBezTo>
                    <a:pt x="116" y="137"/>
                    <a:pt x="116" y="136"/>
                    <a:pt x="117" y="134"/>
                  </a:cubicBezTo>
                  <a:cubicBezTo>
                    <a:pt x="117" y="133"/>
                    <a:pt x="118" y="131"/>
                    <a:pt x="118" y="130"/>
                  </a:cubicBezTo>
                  <a:cubicBezTo>
                    <a:pt x="118" y="128"/>
                    <a:pt x="119" y="127"/>
                    <a:pt x="119" y="126"/>
                  </a:cubicBezTo>
                  <a:cubicBezTo>
                    <a:pt x="119" y="125"/>
                    <a:pt x="120" y="124"/>
                    <a:pt x="120" y="124"/>
                  </a:cubicBezTo>
                  <a:cubicBezTo>
                    <a:pt x="120" y="122"/>
                    <a:pt x="121" y="120"/>
                    <a:pt x="122" y="118"/>
                  </a:cubicBezTo>
                  <a:cubicBezTo>
                    <a:pt x="122" y="115"/>
                    <a:pt x="123" y="113"/>
                    <a:pt x="123" y="111"/>
                  </a:cubicBezTo>
                  <a:cubicBezTo>
                    <a:pt x="124" y="108"/>
                    <a:pt x="124" y="106"/>
                    <a:pt x="124" y="103"/>
                  </a:cubicBezTo>
                  <a:cubicBezTo>
                    <a:pt x="124" y="100"/>
                    <a:pt x="123" y="99"/>
                    <a:pt x="122" y="96"/>
                  </a:cubicBezTo>
                  <a:cubicBezTo>
                    <a:pt x="122" y="94"/>
                    <a:pt x="120" y="92"/>
                    <a:pt x="119" y="90"/>
                  </a:cubicBezTo>
                  <a:cubicBezTo>
                    <a:pt x="118" y="89"/>
                    <a:pt x="117" y="89"/>
                    <a:pt x="116" y="88"/>
                  </a:cubicBezTo>
                  <a:cubicBezTo>
                    <a:pt x="115" y="88"/>
                    <a:pt x="114" y="87"/>
                    <a:pt x="113" y="87"/>
                  </a:cubicBezTo>
                  <a:cubicBezTo>
                    <a:pt x="111" y="86"/>
                    <a:pt x="109" y="86"/>
                    <a:pt x="106" y="86"/>
                  </a:cubicBezTo>
                  <a:cubicBezTo>
                    <a:pt x="104" y="86"/>
                    <a:pt x="101" y="87"/>
                    <a:pt x="98" y="89"/>
                  </a:cubicBezTo>
                  <a:cubicBezTo>
                    <a:pt x="97" y="89"/>
                    <a:pt x="97" y="89"/>
                    <a:pt x="96" y="90"/>
                  </a:cubicBezTo>
                  <a:cubicBezTo>
                    <a:pt x="95" y="91"/>
                    <a:pt x="93" y="93"/>
                    <a:pt x="92" y="94"/>
                  </a:cubicBezTo>
                  <a:cubicBezTo>
                    <a:pt x="91" y="95"/>
                    <a:pt x="90" y="96"/>
                    <a:pt x="90" y="97"/>
                  </a:cubicBezTo>
                  <a:cubicBezTo>
                    <a:pt x="87" y="101"/>
                    <a:pt x="86" y="104"/>
                    <a:pt x="85" y="108"/>
                  </a:cubicBezTo>
                  <a:cubicBezTo>
                    <a:pt x="85" y="110"/>
                    <a:pt x="85" y="112"/>
                    <a:pt x="85" y="115"/>
                  </a:cubicBezTo>
                  <a:cubicBezTo>
                    <a:pt x="85" y="117"/>
                    <a:pt x="85" y="119"/>
                    <a:pt x="85" y="121"/>
                  </a:cubicBezTo>
                  <a:cubicBezTo>
                    <a:pt x="85" y="123"/>
                    <a:pt x="85" y="124"/>
                    <a:pt x="85" y="127"/>
                  </a:cubicBezTo>
                  <a:cubicBezTo>
                    <a:pt x="86" y="129"/>
                    <a:pt x="87" y="132"/>
                    <a:pt x="88" y="13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8" y="136"/>
                    <a:pt x="88" y="137"/>
                  </a:cubicBezTo>
                  <a:cubicBezTo>
                    <a:pt x="88" y="137"/>
                    <a:pt x="88" y="138"/>
                    <a:pt x="88" y="138"/>
                  </a:cubicBezTo>
                  <a:cubicBezTo>
                    <a:pt x="88" y="139"/>
                    <a:pt x="87" y="139"/>
                    <a:pt x="87" y="140"/>
                  </a:cubicBezTo>
                  <a:cubicBezTo>
                    <a:pt x="87" y="140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3"/>
                  </a:cubicBezTo>
                  <a:cubicBezTo>
                    <a:pt x="86" y="143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6" y="146"/>
                    <a:pt x="86" y="147"/>
                  </a:cubicBezTo>
                  <a:cubicBezTo>
                    <a:pt x="86" y="147"/>
                    <a:pt x="86" y="147"/>
                    <a:pt x="86" y="148"/>
                  </a:cubicBezTo>
                  <a:cubicBezTo>
                    <a:pt x="85" y="148"/>
                    <a:pt x="85" y="150"/>
                    <a:pt x="85" y="151"/>
                  </a:cubicBezTo>
                  <a:cubicBezTo>
                    <a:pt x="85" y="151"/>
                    <a:pt x="84" y="151"/>
                    <a:pt x="85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52"/>
                    <a:pt x="84" y="152"/>
                    <a:pt x="84" y="153"/>
                  </a:cubicBezTo>
                  <a:cubicBezTo>
                    <a:pt x="84" y="153"/>
                    <a:pt x="84" y="154"/>
                    <a:pt x="84" y="154"/>
                  </a:cubicBezTo>
                  <a:cubicBezTo>
                    <a:pt x="84" y="154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83" y="156"/>
                    <a:pt x="83" y="157"/>
                    <a:pt x="83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83" y="159"/>
                    <a:pt x="83" y="160"/>
                    <a:pt x="83" y="160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2" y="162"/>
                    <a:pt x="82" y="164"/>
                    <a:pt x="81" y="166"/>
                  </a:cubicBezTo>
                  <a:cubicBezTo>
                    <a:pt x="81" y="167"/>
                    <a:pt x="81" y="169"/>
                    <a:pt x="80" y="170"/>
                  </a:cubicBezTo>
                  <a:cubicBezTo>
                    <a:pt x="80" y="171"/>
                    <a:pt x="80" y="173"/>
                    <a:pt x="79" y="174"/>
                  </a:cubicBezTo>
                  <a:cubicBezTo>
                    <a:pt x="79" y="175"/>
                    <a:pt x="79" y="175"/>
                    <a:pt x="79" y="177"/>
                  </a:cubicBezTo>
                  <a:cubicBezTo>
                    <a:pt x="79" y="177"/>
                    <a:pt x="79" y="178"/>
                    <a:pt x="79" y="178"/>
                  </a:cubicBezTo>
                  <a:cubicBezTo>
                    <a:pt x="78" y="180"/>
                    <a:pt x="78" y="182"/>
                    <a:pt x="77" y="183"/>
                  </a:cubicBezTo>
                  <a:cubicBezTo>
                    <a:pt x="77" y="185"/>
                    <a:pt x="76" y="187"/>
                    <a:pt x="76" y="189"/>
                  </a:cubicBezTo>
                  <a:cubicBezTo>
                    <a:pt x="75" y="191"/>
                    <a:pt x="75" y="193"/>
                    <a:pt x="74" y="195"/>
                  </a:cubicBezTo>
                  <a:cubicBezTo>
                    <a:pt x="74" y="197"/>
                    <a:pt x="73" y="199"/>
                    <a:pt x="73" y="201"/>
                  </a:cubicBezTo>
                  <a:cubicBezTo>
                    <a:pt x="73" y="202"/>
                    <a:pt x="73" y="203"/>
                    <a:pt x="72" y="204"/>
                  </a:cubicBezTo>
                  <a:cubicBezTo>
                    <a:pt x="72" y="206"/>
                    <a:pt x="72" y="207"/>
                    <a:pt x="72" y="209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1" y="216"/>
                    <a:pt x="71" y="218"/>
                    <a:pt x="71" y="220"/>
                  </a:cubicBezTo>
                  <a:cubicBezTo>
                    <a:pt x="71" y="222"/>
                    <a:pt x="71" y="223"/>
                    <a:pt x="71" y="225"/>
                  </a:cubicBezTo>
                  <a:cubicBezTo>
                    <a:pt x="71" y="226"/>
                    <a:pt x="71" y="226"/>
                    <a:pt x="71" y="227"/>
                  </a:cubicBezTo>
                  <a:cubicBezTo>
                    <a:pt x="71" y="227"/>
                    <a:pt x="71" y="228"/>
                    <a:pt x="70" y="227"/>
                  </a:cubicBezTo>
                  <a:cubicBezTo>
                    <a:pt x="70" y="227"/>
                    <a:pt x="69" y="227"/>
                    <a:pt x="68" y="226"/>
                  </a:cubicBezTo>
                  <a:cubicBezTo>
                    <a:pt x="66" y="225"/>
                    <a:pt x="64" y="224"/>
                    <a:pt x="62" y="223"/>
                  </a:cubicBezTo>
                  <a:cubicBezTo>
                    <a:pt x="62" y="223"/>
                    <a:pt x="61" y="222"/>
                    <a:pt x="60" y="222"/>
                  </a:cubicBezTo>
                  <a:cubicBezTo>
                    <a:pt x="59" y="221"/>
                    <a:pt x="58" y="221"/>
                    <a:pt x="56" y="220"/>
                  </a:cubicBezTo>
                  <a:cubicBezTo>
                    <a:pt x="55" y="219"/>
                    <a:pt x="55" y="219"/>
                    <a:pt x="54" y="218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53" y="218"/>
                    <a:pt x="52" y="217"/>
                    <a:pt x="51" y="217"/>
                  </a:cubicBezTo>
                  <a:cubicBezTo>
                    <a:pt x="50" y="216"/>
                    <a:pt x="49" y="215"/>
                    <a:pt x="48" y="214"/>
                  </a:cubicBezTo>
                  <a:cubicBezTo>
                    <a:pt x="47" y="213"/>
                    <a:pt x="45" y="212"/>
                    <a:pt x="44" y="211"/>
                  </a:cubicBezTo>
                  <a:cubicBezTo>
                    <a:pt x="43" y="210"/>
                    <a:pt x="41" y="208"/>
                    <a:pt x="39" y="207"/>
                  </a:cubicBezTo>
                  <a:cubicBezTo>
                    <a:pt x="39" y="206"/>
                    <a:pt x="38" y="206"/>
                    <a:pt x="37" y="205"/>
                  </a:cubicBezTo>
                  <a:cubicBezTo>
                    <a:pt x="37" y="204"/>
                    <a:pt x="36" y="204"/>
                    <a:pt x="36" y="203"/>
                  </a:cubicBezTo>
                  <a:cubicBezTo>
                    <a:pt x="36" y="203"/>
                    <a:pt x="35" y="203"/>
                    <a:pt x="35" y="203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5" y="203"/>
                    <a:pt x="34" y="202"/>
                    <a:pt x="33" y="201"/>
                  </a:cubicBezTo>
                  <a:cubicBezTo>
                    <a:pt x="33" y="201"/>
                    <a:pt x="32" y="200"/>
                    <a:pt x="32" y="200"/>
                  </a:cubicBezTo>
                  <a:cubicBezTo>
                    <a:pt x="32" y="200"/>
                    <a:pt x="32" y="199"/>
                    <a:pt x="32" y="199"/>
                  </a:cubicBezTo>
                  <a:cubicBezTo>
                    <a:pt x="31" y="198"/>
                    <a:pt x="30" y="198"/>
                    <a:pt x="29" y="197"/>
                  </a:cubicBezTo>
                  <a:cubicBezTo>
                    <a:pt x="28" y="196"/>
                    <a:pt x="28" y="195"/>
                    <a:pt x="27" y="194"/>
                  </a:cubicBezTo>
                  <a:cubicBezTo>
                    <a:pt x="27" y="194"/>
                    <a:pt x="27" y="194"/>
                    <a:pt x="26" y="193"/>
                  </a:cubicBezTo>
                  <a:cubicBezTo>
                    <a:pt x="26" y="193"/>
                    <a:pt x="26" y="192"/>
                    <a:pt x="25" y="191"/>
                  </a:cubicBezTo>
                  <a:cubicBezTo>
                    <a:pt x="24" y="191"/>
                    <a:pt x="24" y="190"/>
                    <a:pt x="23" y="189"/>
                  </a:cubicBezTo>
                  <a:cubicBezTo>
                    <a:pt x="23" y="189"/>
                    <a:pt x="23" y="189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2" y="187"/>
                    <a:pt x="22" y="186"/>
                    <a:pt x="21" y="186"/>
                  </a:cubicBezTo>
                  <a:cubicBezTo>
                    <a:pt x="21" y="186"/>
                    <a:pt x="21" y="185"/>
                    <a:pt x="21" y="185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1" y="185"/>
                    <a:pt x="21" y="185"/>
                    <a:pt x="20" y="185"/>
                  </a:cubicBezTo>
                  <a:cubicBezTo>
                    <a:pt x="20" y="184"/>
                    <a:pt x="19" y="183"/>
                    <a:pt x="19" y="183"/>
                  </a:cubicBezTo>
                  <a:cubicBezTo>
                    <a:pt x="19" y="182"/>
                    <a:pt x="18" y="182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7" y="180"/>
                    <a:pt x="17" y="179"/>
                    <a:pt x="16" y="179"/>
                  </a:cubicBezTo>
                  <a:cubicBezTo>
                    <a:pt x="16" y="178"/>
                    <a:pt x="15" y="177"/>
                    <a:pt x="15" y="176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" y="173"/>
                    <a:pt x="13" y="172"/>
                    <a:pt x="12" y="171"/>
                  </a:cubicBezTo>
                  <a:cubicBezTo>
                    <a:pt x="12" y="171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12" y="169"/>
                    <a:pt x="11" y="169"/>
                    <a:pt x="11" y="168"/>
                  </a:cubicBezTo>
                  <a:cubicBezTo>
                    <a:pt x="11" y="168"/>
                    <a:pt x="11" y="168"/>
                    <a:pt x="11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6"/>
                    <a:pt x="10" y="165"/>
                    <a:pt x="9" y="165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8" y="162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0"/>
                    <a:pt x="8" y="160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7"/>
                    <a:pt x="6" y="157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ubicBezTo>
                    <a:pt x="6" y="154"/>
                    <a:pt x="5" y="154"/>
                    <a:pt x="5" y="154"/>
                  </a:cubicBezTo>
                  <a:cubicBezTo>
                    <a:pt x="5" y="154"/>
                    <a:pt x="5" y="153"/>
                    <a:pt x="5" y="153"/>
                  </a:cubicBezTo>
                  <a:cubicBezTo>
                    <a:pt x="5" y="153"/>
                    <a:pt x="5" y="152"/>
                    <a:pt x="5" y="152"/>
                  </a:cubicBezTo>
                  <a:cubicBezTo>
                    <a:pt x="5" y="152"/>
                    <a:pt x="5" y="152"/>
                    <a:pt x="5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3" y="147"/>
                    <a:pt x="3" y="146"/>
                  </a:cubicBezTo>
                  <a:cubicBezTo>
                    <a:pt x="3" y="146"/>
                    <a:pt x="3" y="145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1"/>
                    <a:pt x="2" y="14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8"/>
                    <a:pt x="1" y="137"/>
                    <a:pt x="1" y="136"/>
                  </a:cubicBezTo>
                  <a:cubicBezTo>
                    <a:pt x="1" y="136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29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1" y="125"/>
                    <a:pt x="0" y="124"/>
                    <a:pt x="0" y="124"/>
                  </a:cubicBezTo>
                  <a:cubicBezTo>
                    <a:pt x="0" y="122"/>
                    <a:pt x="0" y="120"/>
                    <a:pt x="0" y="119"/>
                  </a:cubicBezTo>
                  <a:cubicBezTo>
                    <a:pt x="0" y="118"/>
                    <a:pt x="0" y="118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0" y="112"/>
                    <a:pt x="0" y="112"/>
                  </a:cubicBezTo>
                  <a:cubicBezTo>
                    <a:pt x="0" y="111"/>
                    <a:pt x="1" y="111"/>
                    <a:pt x="0" y="110"/>
                  </a:cubicBezTo>
                  <a:cubicBezTo>
                    <a:pt x="0" y="110"/>
                    <a:pt x="0" y="110"/>
                    <a:pt x="0" y="109"/>
                  </a:cubicBezTo>
                  <a:cubicBezTo>
                    <a:pt x="1" y="109"/>
                    <a:pt x="1" y="109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7"/>
                  </a:cubicBezTo>
                  <a:cubicBezTo>
                    <a:pt x="1" y="107"/>
                    <a:pt x="1" y="107"/>
                    <a:pt x="1" y="106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3"/>
                    <a:pt x="1" y="103"/>
                  </a:cubicBezTo>
                  <a:cubicBezTo>
                    <a:pt x="2" y="100"/>
                    <a:pt x="2" y="97"/>
                    <a:pt x="3" y="94"/>
                  </a:cubicBezTo>
                  <a:cubicBezTo>
                    <a:pt x="3" y="91"/>
                    <a:pt x="4" y="89"/>
                    <a:pt x="5" y="87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5"/>
                    <a:pt x="5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3"/>
                    <a:pt x="6" y="81"/>
                    <a:pt x="7" y="80"/>
                  </a:cubicBezTo>
                  <a:cubicBezTo>
                    <a:pt x="7" y="78"/>
                    <a:pt x="8" y="76"/>
                    <a:pt x="9" y="74"/>
                  </a:cubicBezTo>
                  <a:cubicBezTo>
                    <a:pt x="9" y="73"/>
                    <a:pt x="10" y="71"/>
                    <a:pt x="11" y="70"/>
                  </a:cubicBezTo>
                  <a:cubicBezTo>
                    <a:pt x="12" y="68"/>
                    <a:pt x="12" y="66"/>
                    <a:pt x="13" y="64"/>
                  </a:cubicBezTo>
                  <a:cubicBezTo>
                    <a:pt x="14" y="63"/>
                    <a:pt x="15" y="62"/>
                    <a:pt x="15" y="61"/>
                  </a:cubicBezTo>
                  <a:cubicBezTo>
                    <a:pt x="16" y="59"/>
                    <a:pt x="17" y="58"/>
                    <a:pt x="18" y="56"/>
                  </a:cubicBezTo>
                  <a:cubicBezTo>
                    <a:pt x="19" y="55"/>
                    <a:pt x="20" y="54"/>
                    <a:pt x="21" y="52"/>
                  </a:cubicBezTo>
                  <a:cubicBezTo>
                    <a:pt x="22" y="51"/>
                    <a:pt x="23" y="49"/>
                    <a:pt x="24" y="48"/>
                  </a:cubicBezTo>
                  <a:cubicBezTo>
                    <a:pt x="24" y="47"/>
                    <a:pt x="25" y="47"/>
                    <a:pt x="25" y="46"/>
                  </a:cubicBezTo>
                  <a:cubicBezTo>
                    <a:pt x="26" y="46"/>
                    <a:pt x="26" y="45"/>
                    <a:pt x="27" y="44"/>
                  </a:cubicBezTo>
                  <a:cubicBezTo>
                    <a:pt x="28" y="43"/>
                    <a:pt x="29" y="41"/>
                    <a:pt x="31" y="40"/>
                  </a:cubicBezTo>
                  <a:cubicBezTo>
                    <a:pt x="31" y="39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9" y="31"/>
                    <a:pt x="40" y="30"/>
                    <a:pt x="42" y="29"/>
                  </a:cubicBezTo>
                  <a:cubicBezTo>
                    <a:pt x="43" y="28"/>
                    <a:pt x="45" y="26"/>
                    <a:pt x="46" y="25"/>
                  </a:cubicBezTo>
                  <a:cubicBezTo>
                    <a:pt x="48" y="24"/>
                    <a:pt x="50" y="22"/>
                    <a:pt x="52" y="21"/>
                  </a:cubicBezTo>
                  <a:cubicBezTo>
                    <a:pt x="52" y="21"/>
                    <a:pt x="52" y="21"/>
                    <a:pt x="53" y="20"/>
                  </a:cubicBezTo>
                  <a:cubicBezTo>
                    <a:pt x="55" y="19"/>
                    <a:pt x="57" y="18"/>
                    <a:pt x="58" y="17"/>
                  </a:cubicBezTo>
                  <a:cubicBezTo>
                    <a:pt x="59" y="16"/>
                    <a:pt x="60" y="16"/>
                    <a:pt x="61" y="15"/>
                  </a:cubicBezTo>
                  <a:cubicBezTo>
                    <a:pt x="63" y="14"/>
                    <a:pt x="65" y="13"/>
                    <a:pt x="67" y="13"/>
                  </a:cubicBezTo>
                  <a:cubicBezTo>
                    <a:pt x="68" y="12"/>
                    <a:pt x="69" y="11"/>
                    <a:pt x="71" y="11"/>
                  </a:cubicBezTo>
                  <a:cubicBezTo>
                    <a:pt x="72" y="10"/>
                    <a:pt x="73" y="9"/>
                    <a:pt x="75" y="9"/>
                  </a:cubicBezTo>
                  <a:cubicBezTo>
                    <a:pt x="76" y="8"/>
                    <a:pt x="77" y="8"/>
                    <a:pt x="79" y="7"/>
                  </a:cubicBezTo>
                  <a:cubicBezTo>
                    <a:pt x="80" y="7"/>
                    <a:pt x="81" y="6"/>
                    <a:pt x="83" y="6"/>
                  </a:cubicBezTo>
                  <a:cubicBezTo>
                    <a:pt x="85" y="5"/>
                    <a:pt x="86" y="5"/>
                    <a:pt x="88" y="5"/>
                  </a:cubicBezTo>
                  <a:cubicBezTo>
                    <a:pt x="89" y="4"/>
                    <a:pt x="91" y="4"/>
                    <a:pt x="92" y="3"/>
                  </a:cubicBezTo>
                  <a:cubicBezTo>
                    <a:pt x="94" y="3"/>
                    <a:pt x="95" y="2"/>
                    <a:pt x="97" y="2"/>
                  </a:cubicBezTo>
                  <a:cubicBezTo>
                    <a:pt x="98" y="2"/>
                    <a:pt x="99" y="2"/>
                    <a:pt x="100" y="2"/>
                  </a:cubicBezTo>
                  <a:cubicBezTo>
                    <a:pt x="101" y="2"/>
                    <a:pt x="102" y="2"/>
                    <a:pt x="103" y="1"/>
                  </a:cubicBezTo>
                  <a:cubicBezTo>
                    <a:pt x="104" y="1"/>
                    <a:pt x="104" y="1"/>
                    <a:pt x="105" y="1"/>
                  </a:cubicBezTo>
                  <a:cubicBezTo>
                    <a:pt x="108" y="1"/>
                    <a:pt x="110" y="1"/>
                    <a:pt x="113" y="1"/>
                  </a:cubicBezTo>
                  <a:cubicBezTo>
                    <a:pt x="115" y="1"/>
                    <a:pt x="116" y="1"/>
                    <a:pt x="117" y="1"/>
                  </a:cubicBezTo>
                  <a:cubicBezTo>
                    <a:pt x="119" y="0"/>
                    <a:pt x="120" y="0"/>
                    <a:pt x="122" y="0"/>
                  </a:cubicBezTo>
                  <a:cubicBezTo>
                    <a:pt x="124" y="1"/>
                    <a:pt x="126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30" y="1"/>
                    <a:pt x="132" y="1"/>
                    <a:pt x="133" y="1"/>
                  </a:cubicBezTo>
                  <a:cubicBezTo>
                    <a:pt x="136" y="1"/>
                    <a:pt x="138" y="2"/>
                    <a:pt x="141" y="2"/>
                  </a:cubicBezTo>
                  <a:cubicBezTo>
                    <a:pt x="142" y="3"/>
                    <a:pt x="144" y="3"/>
                    <a:pt x="145" y="3"/>
                  </a:cubicBezTo>
                  <a:cubicBezTo>
                    <a:pt x="147" y="4"/>
                    <a:pt x="148" y="4"/>
                    <a:pt x="149" y="4"/>
                  </a:cubicBezTo>
                  <a:cubicBezTo>
                    <a:pt x="151" y="5"/>
                    <a:pt x="152" y="5"/>
                    <a:pt x="154" y="5"/>
                  </a:cubicBezTo>
                  <a:cubicBezTo>
                    <a:pt x="155" y="6"/>
                    <a:pt x="156" y="6"/>
                    <a:pt x="157" y="7"/>
                  </a:cubicBezTo>
                  <a:cubicBezTo>
                    <a:pt x="158" y="7"/>
                    <a:pt x="159" y="7"/>
                    <a:pt x="160" y="7"/>
                  </a:cubicBezTo>
                  <a:cubicBezTo>
                    <a:pt x="160" y="8"/>
                    <a:pt x="160" y="8"/>
                    <a:pt x="161" y="8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9"/>
                    <a:pt x="164" y="9"/>
                    <a:pt x="165" y="10"/>
                  </a:cubicBezTo>
                  <a:cubicBezTo>
                    <a:pt x="166" y="10"/>
                    <a:pt x="167" y="11"/>
                    <a:pt x="168" y="11"/>
                  </a:cubicBezTo>
                  <a:cubicBezTo>
                    <a:pt x="169" y="11"/>
                    <a:pt x="170" y="11"/>
                    <a:pt x="170" y="12"/>
                  </a:cubicBezTo>
                  <a:cubicBezTo>
                    <a:pt x="172" y="13"/>
                    <a:pt x="173" y="13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8" y="16"/>
                    <a:pt x="180" y="17"/>
                    <a:pt x="183" y="19"/>
                  </a:cubicBezTo>
                  <a:cubicBezTo>
                    <a:pt x="184" y="20"/>
                    <a:pt x="185" y="21"/>
                    <a:pt x="187" y="22"/>
                  </a:cubicBezTo>
                  <a:cubicBezTo>
                    <a:pt x="189" y="23"/>
                    <a:pt x="191" y="25"/>
                    <a:pt x="194" y="27"/>
                  </a:cubicBezTo>
                  <a:cubicBezTo>
                    <a:pt x="195" y="28"/>
                    <a:pt x="197" y="29"/>
                    <a:pt x="198" y="31"/>
                  </a:cubicBezTo>
                  <a:cubicBezTo>
                    <a:pt x="200" y="32"/>
                    <a:pt x="201" y="33"/>
                    <a:pt x="202" y="34"/>
                  </a:cubicBezTo>
                  <a:cubicBezTo>
                    <a:pt x="203" y="35"/>
                    <a:pt x="204" y="36"/>
                    <a:pt x="205" y="37"/>
                  </a:cubicBezTo>
                  <a:cubicBezTo>
                    <a:pt x="206" y="39"/>
                    <a:pt x="207" y="40"/>
                    <a:pt x="209" y="42"/>
                  </a:cubicBezTo>
                  <a:cubicBezTo>
                    <a:pt x="210" y="43"/>
                    <a:pt x="211" y="44"/>
                    <a:pt x="212" y="46"/>
                  </a:cubicBezTo>
                  <a:cubicBezTo>
                    <a:pt x="213" y="47"/>
                    <a:pt x="214" y="48"/>
                    <a:pt x="215" y="49"/>
                  </a:cubicBezTo>
                  <a:cubicBezTo>
                    <a:pt x="216" y="51"/>
                    <a:pt x="218" y="53"/>
                    <a:pt x="219" y="56"/>
                  </a:cubicBezTo>
                  <a:cubicBezTo>
                    <a:pt x="220" y="58"/>
                    <a:pt x="222" y="60"/>
                    <a:pt x="223" y="62"/>
                  </a:cubicBezTo>
                  <a:cubicBezTo>
                    <a:pt x="224" y="63"/>
                    <a:pt x="224" y="64"/>
                    <a:pt x="225" y="66"/>
                  </a:cubicBezTo>
                  <a:cubicBezTo>
                    <a:pt x="226" y="68"/>
                    <a:pt x="227" y="69"/>
                    <a:pt x="227" y="71"/>
                  </a:cubicBezTo>
                  <a:cubicBezTo>
                    <a:pt x="228" y="73"/>
                    <a:pt x="229" y="74"/>
                    <a:pt x="229" y="76"/>
                  </a:cubicBezTo>
                  <a:cubicBezTo>
                    <a:pt x="230" y="76"/>
                    <a:pt x="230" y="77"/>
                    <a:pt x="230" y="78"/>
                  </a:cubicBezTo>
                  <a:cubicBezTo>
                    <a:pt x="231" y="79"/>
                    <a:pt x="231" y="81"/>
                    <a:pt x="232" y="82"/>
                  </a:cubicBezTo>
                  <a:cubicBezTo>
                    <a:pt x="232" y="84"/>
                    <a:pt x="233" y="85"/>
                    <a:pt x="233" y="87"/>
                  </a:cubicBezTo>
                  <a:cubicBezTo>
                    <a:pt x="234" y="88"/>
                    <a:pt x="234" y="88"/>
                    <a:pt x="234" y="89"/>
                  </a:cubicBezTo>
                  <a:cubicBezTo>
                    <a:pt x="235" y="92"/>
                    <a:pt x="235" y="96"/>
                    <a:pt x="236" y="99"/>
                  </a:cubicBezTo>
                  <a:cubicBezTo>
                    <a:pt x="236" y="101"/>
                    <a:pt x="237" y="103"/>
                    <a:pt x="237" y="105"/>
                  </a:cubicBezTo>
                  <a:cubicBezTo>
                    <a:pt x="237" y="107"/>
                    <a:pt x="237" y="108"/>
                    <a:pt x="237" y="110"/>
                  </a:cubicBezTo>
                  <a:cubicBezTo>
                    <a:pt x="237" y="111"/>
                    <a:pt x="237" y="112"/>
                    <a:pt x="237" y="113"/>
                  </a:cubicBezTo>
                  <a:cubicBezTo>
                    <a:pt x="238" y="116"/>
                    <a:pt x="238" y="119"/>
                    <a:pt x="238" y="122"/>
                  </a:cubicBezTo>
                  <a:cubicBezTo>
                    <a:pt x="238" y="124"/>
                    <a:pt x="237" y="127"/>
                    <a:pt x="237" y="129"/>
                  </a:cubicBezTo>
                  <a:cubicBezTo>
                    <a:pt x="237" y="130"/>
                    <a:pt x="237" y="132"/>
                    <a:pt x="237" y="133"/>
                  </a:cubicBezTo>
                  <a:cubicBezTo>
                    <a:pt x="237" y="134"/>
                    <a:pt x="237" y="136"/>
                    <a:pt x="236" y="137"/>
                  </a:cubicBezTo>
                  <a:cubicBezTo>
                    <a:pt x="236" y="138"/>
                    <a:pt x="236" y="140"/>
                    <a:pt x="236" y="141"/>
                  </a:cubicBezTo>
                  <a:cubicBezTo>
                    <a:pt x="235" y="143"/>
                    <a:pt x="235" y="145"/>
                    <a:pt x="235" y="146"/>
                  </a:cubicBezTo>
                  <a:cubicBezTo>
                    <a:pt x="234" y="147"/>
                    <a:pt x="234" y="148"/>
                    <a:pt x="234" y="149"/>
                  </a:cubicBezTo>
                  <a:cubicBezTo>
                    <a:pt x="233" y="150"/>
                    <a:pt x="233" y="152"/>
                    <a:pt x="233" y="153"/>
                  </a:cubicBezTo>
                  <a:cubicBezTo>
                    <a:pt x="232" y="155"/>
                    <a:pt x="231" y="156"/>
                    <a:pt x="231" y="158"/>
                  </a:cubicBezTo>
                  <a:cubicBezTo>
                    <a:pt x="230" y="160"/>
                    <a:pt x="230" y="161"/>
                    <a:pt x="229" y="162"/>
                  </a:cubicBezTo>
                  <a:cubicBezTo>
                    <a:pt x="229" y="164"/>
                    <a:pt x="228" y="165"/>
                    <a:pt x="228" y="166"/>
                  </a:cubicBezTo>
                  <a:cubicBezTo>
                    <a:pt x="227" y="167"/>
                    <a:pt x="227" y="168"/>
                    <a:pt x="226" y="169"/>
                  </a:cubicBezTo>
                  <a:cubicBezTo>
                    <a:pt x="226" y="171"/>
                    <a:pt x="225" y="172"/>
                    <a:pt x="225" y="173"/>
                  </a:cubicBezTo>
                  <a:cubicBezTo>
                    <a:pt x="224" y="174"/>
                    <a:pt x="224" y="174"/>
                    <a:pt x="223" y="175"/>
                  </a:cubicBezTo>
                  <a:cubicBezTo>
                    <a:pt x="223" y="175"/>
                    <a:pt x="223" y="176"/>
                    <a:pt x="222" y="177"/>
                  </a:cubicBezTo>
                  <a:cubicBezTo>
                    <a:pt x="222" y="177"/>
                    <a:pt x="222" y="178"/>
                    <a:pt x="222" y="178"/>
                  </a:cubicBezTo>
                  <a:cubicBezTo>
                    <a:pt x="221" y="180"/>
                    <a:pt x="220" y="181"/>
                    <a:pt x="219" y="183"/>
                  </a:cubicBezTo>
                  <a:cubicBezTo>
                    <a:pt x="218" y="184"/>
                    <a:pt x="217" y="185"/>
                    <a:pt x="217" y="186"/>
                  </a:cubicBezTo>
                  <a:cubicBezTo>
                    <a:pt x="216" y="187"/>
                    <a:pt x="215" y="188"/>
                    <a:pt x="215" y="189"/>
                  </a:cubicBezTo>
                  <a:cubicBezTo>
                    <a:pt x="215" y="189"/>
                    <a:pt x="215" y="189"/>
                    <a:pt x="215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3" y="192"/>
                    <a:pt x="212" y="193"/>
                    <a:pt x="210" y="195"/>
                  </a:cubicBezTo>
                  <a:cubicBezTo>
                    <a:pt x="210" y="195"/>
                    <a:pt x="210" y="195"/>
                    <a:pt x="209" y="196"/>
                  </a:cubicBezTo>
                  <a:cubicBezTo>
                    <a:pt x="208" y="197"/>
                    <a:pt x="207" y="199"/>
                    <a:pt x="205" y="200"/>
                  </a:cubicBezTo>
                  <a:cubicBezTo>
                    <a:pt x="205" y="201"/>
                    <a:pt x="204" y="201"/>
                    <a:pt x="204" y="202"/>
                  </a:cubicBezTo>
                  <a:cubicBezTo>
                    <a:pt x="204" y="202"/>
                    <a:pt x="204" y="202"/>
                    <a:pt x="203" y="202"/>
                  </a:cubicBezTo>
                  <a:cubicBezTo>
                    <a:pt x="203" y="202"/>
                    <a:pt x="203" y="203"/>
                    <a:pt x="203" y="202"/>
                  </a:cubicBezTo>
                  <a:cubicBezTo>
                    <a:pt x="203" y="202"/>
                    <a:pt x="203" y="202"/>
                    <a:pt x="203" y="203"/>
                  </a:cubicBezTo>
                  <a:cubicBezTo>
                    <a:pt x="203" y="203"/>
                    <a:pt x="202" y="203"/>
                    <a:pt x="202" y="204"/>
                  </a:cubicBezTo>
                  <a:cubicBezTo>
                    <a:pt x="201" y="204"/>
                    <a:pt x="201" y="205"/>
                    <a:pt x="200" y="205"/>
                  </a:cubicBezTo>
                  <a:cubicBezTo>
                    <a:pt x="199" y="207"/>
                    <a:pt x="198" y="208"/>
                    <a:pt x="196" y="209"/>
                  </a:cubicBezTo>
                  <a:cubicBezTo>
                    <a:pt x="195" y="210"/>
                    <a:pt x="193" y="211"/>
                    <a:pt x="192" y="212"/>
                  </a:cubicBezTo>
                  <a:cubicBezTo>
                    <a:pt x="191" y="213"/>
                    <a:pt x="189" y="215"/>
                    <a:pt x="188" y="215"/>
                  </a:cubicBezTo>
                  <a:cubicBezTo>
                    <a:pt x="187" y="216"/>
                    <a:pt x="186" y="217"/>
                    <a:pt x="185" y="217"/>
                  </a:cubicBezTo>
                  <a:cubicBezTo>
                    <a:pt x="185" y="218"/>
                    <a:pt x="184" y="218"/>
                    <a:pt x="184" y="218"/>
                  </a:cubicBezTo>
                  <a:cubicBezTo>
                    <a:pt x="184" y="219"/>
                    <a:pt x="183" y="219"/>
                    <a:pt x="183" y="219"/>
                  </a:cubicBezTo>
                  <a:cubicBezTo>
                    <a:pt x="180" y="221"/>
                    <a:pt x="177" y="222"/>
                    <a:pt x="175" y="224"/>
                  </a:cubicBezTo>
                  <a:cubicBezTo>
                    <a:pt x="171" y="225"/>
                    <a:pt x="169" y="227"/>
                    <a:pt x="166" y="228"/>
                  </a:cubicBezTo>
                  <a:cubicBezTo>
                    <a:pt x="164" y="229"/>
                    <a:pt x="162" y="230"/>
                    <a:pt x="160" y="230"/>
                  </a:cubicBezTo>
                  <a:cubicBezTo>
                    <a:pt x="158" y="231"/>
                    <a:pt x="156" y="231"/>
                    <a:pt x="155" y="232"/>
                  </a:cubicBezTo>
                  <a:cubicBezTo>
                    <a:pt x="154" y="232"/>
                    <a:pt x="154" y="232"/>
                    <a:pt x="153" y="233"/>
                  </a:cubicBezTo>
                  <a:cubicBezTo>
                    <a:pt x="151" y="233"/>
                    <a:pt x="149" y="234"/>
                    <a:pt x="147" y="234"/>
                  </a:cubicBezTo>
                  <a:cubicBezTo>
                    <a:pt x="144" y="235"/>
                    <a:pt x="142" y="235"/>
                    <a:pt x="139" y="236"/>
                  </a:cubicBezTo>
                  <a:cubicBezTo>
                    <a:pt x="137" y="236"/>
                    <a:pt x="135" y="236"/>
                    <a:pt x="132" y="237"/>
                  </a:cubicBezTo>
                  <a:cubicBezTo>
                    <a:pt x="130" y="237"/>
                    <a:pt x="128" y="238"/>
                    <a:pt x="126" y="238"/>
                  </a:cubicBezTo>
                  <a:cubicBezTo>
                    <a:pt x="123" y="238"/>
                    <a:pt x="120" y="238"/>
                    <a:pt x="117" y="238"/>
                  </a:cubicBezTo>
                  <a:cubicBezTo>
                    <a:pt x="117" y="238"/>
                    <a:pt x="116" y="238"/>
                    <a:pt x="116" y="238"/>
                  </a:cubicBezTo>
                  <a:cubicBezTo>
                    <a:pt x="116" y="238"/>
                    <a:pt x="115" y="238"/>
                    <a:pt x="114" y="238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2" y="238"/>
                    <a:pt x="110" y="238"/>
                    <a:pt x="108" y="237"/>
                  </a:cubicBezTo>
                  <a:cubicBezTo>
                    <a:pt x="107" y="237"/>
                    <a:pt x="106" y="237"/>
                    <a:pt x="104" y="237"/>
                  </a:cubicBezTo>
                  <a:cubicBezTo>
                    <a:pt x="103" y="236"/>
                    <a:pt x="102" y="236"/>
                    <a:pt x="101" y="236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5"/>
                    <a:pt x="95" y="235"/>
                    <a:pt x="94" y="235"/>
                  </a:cubicBezTo>
                  <a:cubicBezTo>
                    <a:pt x="93" y="235"/>
                    <a:pt x="93" y="235"/>
                    <a:pt x="92" y="234"/>
                  </a:cubicBezTo>
                  <a:cubicBezTo>
                    <a:pt x="90" y="234"/>
                    <a:pt x="89" y="234"/>
                    <a:pt x="87" y="233"/>
                  </a:cubicBezTo>
                  <a:cubicBezTo>
                    <a:pt x="87" y="233"/>
                    <a:pt x="86" y="233"/>
                    <a:pt x="86" y="233"/>
                  </a:cubicBezTo>
                  <a:cubicBezTo>
                    <a:pt x="86" y="233"/>
                    <a:pt x="85" y="233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7" y="231"/>
                    <a:pt x="87" y="230"/>
                    <a:pt x="88" y="229"/>
                  </a:cubicBezTo>
                  <a:cubicBezTo>
                    <a:pt x="89" y="227"/>
                    <a:pt x="90" y="225"/>
                    <a:pt x="91" y="222"/>
                  </a:cubicBezTo>
                  <a:cubicBezTo>
                    <a:pt x="93" y="220"/>
                    <a:pt x="94" y="218"/>
                    <a:pt x="95" y="215"/>
                  </a:cubicBezTo>
                  <a:cubicBezTo>
                    <a:pt x="96" y="213"/>
                    <a:pt x="97" y="210"/>
                    <a:pt x="97" y="208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6"/>
                    <a:pt x="98" y="205"/>
                    <a:pt x="98" y="204"/>
                  </a:cubicBezTo>
                  <a:cubicBezTo>
                    <a:pt x="99" y="203"/>
                    <a:pt x="99" y="202"/>
                    <a:pt x="99" y="201"/>
                  </a:cubicBezTo>
                  <a:cubicBezTo>
                    <a:pt x="99" y="200"/>
                    <a:pt x="100" y="198"/>
                    <a:pt x="100" y="197"/>
                  </a:cubicBezTo>
                  <a:cubicBezTo>
                    <a:pt x="101" y="195"/>
                    <a:pt x="101" y="194"/>
                    <a:pt x="101" y="192"/>
                  </a:cubicBezTo>
                  <a:cubicBezTo>
                    <a:pt x="102" y="191"/>
                    <a:pt x="102" y="189"/>
                    <a:pt x="103" y="187"/>
                  </a:cubicBezTo>
                  <a:cubicBezTo>
                    <a:pt x="103" y="186"/>
                    <a:pt x="104" y="184"/>
                    <a:pt x="104" y="183"/>
                  </a:cubicBezTo>
                  <a:cubicBezTo>
                    <a:pt x="104" y="182"/>
                    <a:pt x="104" y="181"/>
                    <a:pt x="104" y="180"/>
                  </a:cubicBezTo>
                  <a:cubicBezTo>
                    <a:pt x="105" y="179"/>
                    <a:pt x="105" y="179"/>
                    <a:pt x="105" y="178"/>
                  </a:cubicBezTo>
                  <a:cubicBezTo>
                    <a:pt x="105" y="177"/>
                    <a:pt x="106" y="177"/>
                    <a:pt x="106" y="175"/>
                  </a:cubicBezTo>
                  <a:cubicBezTo>
                    <a:pt x="106" y="177"/>
                    <a:pt x="107" y="177"/>
                    <a:pt x="108" y="178"/>
                  </a:cubicBezTo>
                  <a:cubicBezTo>
                    <a:pt x="108" y="178"/>
                    <a:pt x="108" y="179"/>
                    <a:pt x="108" y="179"/>
                  </a:cubicBezTo>
                  <a:cubicBezTo>
                    <a:pt x="111" y="182"/>
                    <a:pt x="114" y="183"/>
                    <a:pt x="116" y="185"/>
                  </a:cubicBezTo>
                  <a:cubicBezTo>
                    <a:pt x="118" y="186"/>
                    <a:pt x="119" y="186"/>
                    <a:pt x="120" y="187"/>
                  </a:cubicBezTo>
                  <a:cubicBezTo>
                    <a:pt x="121" y="187"/>
                    <a:pt x="122" y="187"/>
                    <a:pt x="122" y="188"/>
                  </a:cubicBezTo>
                  <a:cubicBezTo>
                    <a:pt x="124" y="188"/>
                    <a:pt x="126" y="189"/>
                    <a:pt x="128" y="189"/>
                  </a:cubicBezTo>
                  <a:cubicBezTo>
                    <a:pt x="130" y="190"/>
                    <a:pt x="131" y="190"/>
                    <a:pt x="132" y="190"/>
                  </a:cubicBezTo>
                  <a:cubicBezTo>
                    <a:pt x="134" y="190"/>
                    <a:pt x="137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1" y="190"/>
                    <a:pt x="143" y="189"/>
                    <a:pt x="145" y="189"/>
                  </a:cubicBezTo>
                  <a:cubicBezTo>
                    <a:pt x="146" y="189"/>
                    <a:pt x="148" y="188"/>
                    <a:pt x="150" y="188"/>
                  </a:cubicBezTo>
                  <a:cubicBezTo>
                    <a:pt x="152" y="187"/>
                    <a:pt x="153" y="187"/>
                    <a:pt x="155" y="186"/>
                  </a:cubicBezTo>
                  <a:cubicBezTo>
                    <a:pt x="156" y="185"/>
                    <a:pt x="158" y="185"/>
                    <a:pt x="159" y="185"/>
                  </a:cubicBezTo>
                  <a:cubicBezTo>
                    <a:pt x="161" y="184"/>
                    <a:pt x="162" y="183"/>
                    <a:pt x="164" y="182"/>
                  </a:cubicBezTo>
                  <a:cubicBezTo>
                    <a:pt x="166" y="181"/>
                    <a:pt x="168" y="179"/>
                    <a:pt x="170" y="177"/>
                  </a:cubicBezTo>
                  <a:cubicBezTo>
                    <a:pt x="173" y="175"/>
                    <a:pt x="175" y="173"/>
                    <a:pt x="178" y="171"/>
                  </a:cubicBezTo>
                  <a:cubicBezTo>
                    <a:pt x="178" y="170"/>
                    <a:pt x="179" y="169"/>
                    <a:pt x="179" y="169"/>
                  </a:cubicBezTo>
                  <a:cubicBezTo>
                    <a:pt x="180" y="168"/>
                    <a:pt x="180" y="167"/>
                    <a:pt x="181" y="167"/>
                  </a:cubicBezTo>
                  <a:cubicBezTo>
                    <a:pt x="181" y="167"/>
                    <a:pt x="181" y="167"/>
                    <a:pt x="181" y="166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5"/>
                    <a:pt x="183" y="164"/>
                    <a:pt x="184" y="162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5" y="161"/>
                    <a:pt x="186" y="160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7" y="158"/>
                    <a:pt x="187" y="157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9" y="154"/>
                    <a:pt x="190" y="152"/>
                    <a:pt x="190" y="150"/>
                  </a:cubicBezTo>
                  <a:cubicBezTo>
                    <a:pt x="191" y="150"/>
                    <a:pt x="191" y="150"/>
                    <a:pt x="191" y="151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1" y="148"/>
                    <a:pt x="192" y="147"/>
                    <a:pt x="192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3" y="145"/>
                    <a:pt x="193" y="145"/>
                    <a:pt x="193" y="146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4" y="143"/>
                    <a:pt x="194" y="141"/>
                    <a:pt x="195" y="139"/>
                  </a:cubicBezTo>
                  <a:cubicBezTo>
                    <a:pt x="195" y="137"/>
                    <a:pt x="196" y="135"/>
                    <a:pt x="196" y="133"/>
                  </a:cubicBezTo>
                  <a:cubicBezTo>
                    <a:pt x="196" y="132"/>
                    <a:pt x="196" y="132"/>
                    <a:pt x="196" y="131"/>
                  </a:cubicBezTo>
                  <a:cubicBezTo>
                    <a:pt x="197" y="131"/>
                    <a:pt x="197" y="130"/>
                    <a:pt x="197" y="130"/>
                  </a:cubicBezTo>
                  <a:cubicBezTo>
                    <a:pt x="197" y="129"/>
                    <a:pt x="197" y="129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7"/>
                    <a:pt x="197" y="127"/>
                    <a:pt x="197" y="127"/>
                  </a:cubicBezTo>
                  <a:cubicBezTo>
                    <a:pt x="198" y="126"/>
                    <a:pt x="198" y="125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9" y="118"/>
                    <a:pt x="199" y="118"/>
                    <a:pt x="199" y="117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3"/>
                    <a:pt x="199" y="110"/>
                    <a:pt x="199" y="107"/>
                  </a:cubicBezTo>
                  <a:cubicBezTo>
                    <a:pt x="199" y="105"/>
                    <a:pt x="199" y="104"/>
                    <a:pt x="199" y="102"/>
                  </a:cubicBezTo>
                  <a:cubicBezTo>
                    <a:pt x="198" y="100"/>
                    <a:pt x="198" y="98"/>
                    <a:pt x="198" y="96"/>
                  </a:cubicBezTo>
                  <a:cubicBezTo>
                    <a:pt x="198" y="95"/>
                    <a:pt x="197" y="94"/>
                    <a:pt x="197" y="93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1"/>
                    <a:pt x="196" y="91"/>
                    <a:pt x="196" y="91"/>
                  </a:cubicBezTo>
                  <a:cubicBezTo>
                    <a:pt x="196" y="89"/>
                    <a:pt x="195" y="88"/>
                    <a:pt x="195" y="86"/>
                  </a:cubicBezTo>
                  <a:cubicBezTo>
                    <a:pt x="195" y="86"/>
                    <a:pt x="195" y="86"/>
                    <a:pt x="195" y="85"/>
                  </a:cubicBezTo>
                  <a:cubicBezTo>
                    <a:pt x="194" y="85"/>
                    <a:pt x="194" y="85"/>
                    <a:pt x="194" y="84"/>
                  </a:cubicBezTo>
                  <a:cubicBezTo>
                    <a:pt x="194" y="84"/>
                    <a:pt x="194" y="83"/>
                    <a:pt x="193" y="82"/>
                  </a:cubicBezTo>
                  <a:cubicBezTo>
                    <a:pt x="192" y="80"/>
                    <a:pt x="192" y="78"/>
                    <a:pt x="190" y="77"/>
                  </a:cubicBezTo>
                  <a:cubicBezTo>
                    <a:pt x="189" y="75"/>
                    <a:pt x="188" y="72"/>
                    <a:pt x="187" y="71"/>
                  </a:cubicBezTo>
                  <a:cubicBezTo>
                    <a:pt x="186" y="69"/>
                    <a:pt x="184" y="67"/>
                    <a:pt x="183" y="66"/>
                  </a:cubicBezTo>
                  <a:cubicBezTo>
                    <a:pt x="183" y="66"/>
                    <a:pt x="182" y="65"/>
                    <a:pt x="182" y="65"/>
                  </a:cubicBezTo>
                  <a:cubicBezTo>
                    <a:pt x="182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0" y="62"/>
                    <a:pt x="179" y="61"/>
                    <a:pt x="177" y="60"/>
                  </a:cubicBezTo>
                  <a:cubicBezTo>
                    <a:pt x="177" y="60"/>
                    <a:pt x="177" y="59"/>
                    <a:pt x="176" y="59"/>
                  </a:cubicBezTo>
                  <a:cubicBezTo>
                    <a:pt x="175" y="58"/>
                    <a:pt x="174" y="56"/>
                    <a:pt x="173" y="56"/>
                  </a:cubicBezTo>
                  <a:cubicBezTo>
                    <a:pt x="171" y="55"/>
                    <a:pt x="170" y="54"/>
                    <a:pt x="169" y="53"/>
                  </a:cubicBezTo>
                  <a:cubicBezTo>
                    <a:pt x="167" y="52"/>
                    <a:pt x="166" y="51"/>
                    <a:pt x="164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1" y="49"/>
                    <a:pt x="159" y="48"/>
                    <a:pt x="157" y="47"/>
                  </a:cubicBezTo>
                  <a:cubicBezTo>
                    <a:pt x="154" y="46"/>
                    <a:pt x="152" y="45"/>
                    <a:pt x="150" y="44"/>
                  </a:cubicBezTo>
                  <a:cubicBezTo>
                    <a:pt x="147" y="43"/>
                    <a:pt x="145" y="43"/>
                    <a:pt x="143" y="42"/>
                  </a:cubicBezTo>
                  <a:cubicBezTo>
                    <a:pt x="141" y="42"/>
                    <a:pt x="139" y="41"/>
                    <a:pt x="137" y="41"/>
                  </a:cubicBezTo>
                  <a:cubicBezTo>
                    <a:pt x="136" y="41"/>
                    <a:pt x="134" y="41"/>
                    <a:pt x="133" y="40"/>
                  </a:cubicBezTo>
                  <a:cubicBezTo>
                    <a:pt x="133" y="40"/>
                    <a:pt x="132" y="40"/>
                    <a:pt x="132" y="40"/>
                  </a:cubicBezTo>
                  <a:cubicBezTo>
                    <a:pt x="131" y="40"/>
                    <a:pt x="130" y="40"/>
                    <a:pt x="130" y="40"/>
                  </a:cubicBezTo>
                  <a:cubicBezTo>
                    <a:pt x="129" y="40"/>
                    <a:pt x="128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3" y="40"/>
                    <a:pt x="121" y="40"/>
                    <a:pt x="118" y="40"/>
                  </a:cubicBezTo>
                  <a:cubicBezTo>
                    <a:pt x="118" y="40"/>
                    <a:pt x="117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0"/>
                    <a:pt x="115" y="40"/>
                    <a:pt x="114" y="40"/>
                  </a:cubicBezTo>
                  <a:cubicBezTo>
                    <a:pt x="114" y="41"/>
                    <a:pt x="113" y="40"/>
                    <a:pt x="113" y="41"/>
                  </a:cubicBezTo>
                  <a:cubicBezTo>
                    <a:pt x="112" y="40"/>
                    <a:pt x="112" y="41"/>
                    <a:pt x="112" y="41"/>
                  </a:cubicBezTo>
                  <a:cubicBezTo>
                    <a:pt x="112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09" y="41"/>
                  </a:cubicBezTo>
                  <a:cubicBezTo>
                    <a:pt x="109" y="41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1" y="42"/>
                    <a:pt x="100" y="43"/>
                    <a:pt x="98" y="43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5"/>
                    <a:pt x="89" y="46"/>
                    <a:pt x="87" y="47"/>
                  </a:cubicBezTo>
                  <a:cubicBezTo>
                    <a:pt x="86" y="47"/>
                    <a:pt x="85" y="48"/>
                    <a:pt x="84" y="48"/>
                  </a:cubicBezTo>
                  <a:cubicBezTo>
                    <a:pt x="83" y="48"/>
                    <a:pt x="82" y="49"/>
                    <a:pt x="80" y="50"/>
                  </a:cubicBezTo>
                  <a:cubicBezTo>
                    <a:pt x="79" y="50"/>
                    <a:pt x="78" y="51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2"/>
                    <a:pt x="75" y="53"/>
                    <a:pt x="74" y="5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78">
              <a:extLst>
                <a:ext uri="{FF2B5EF4-FFF2-40B4-BE49-F238E27FC236}">
                  <a16:creationId xmlns="" xmlns:a16="http://schemas.microsoft.com/office/drawing/2014/main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456" y="2351655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79">
              <a:extLst>
                <a:ext uri="{FF2B5EF4-FFF2-40B4-BE49-F238E27FC236}">
                  <a16:creationId xmlns="" xmlns:a16="http://schemas.microsoft.com/office/drawing/2014/main" id="{63A2ADE8-B3A0-4B38-A3EA-7824BB3B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634" y="2466171"/>
              <a:ext cx="218726" cy="456918"/>
            </a:xfrm>
            <a:custGeom>
              <a:avLst/>
              <a:gdLst>
                <a:gd name="T0" fmla="*/ 0 w 175"/>
                <a:gd name="T1" fmla="*/ 104 h 363"/>
                <a:gd name="T2" fmla="*/ 38 w 175"/>
                <a:gd name="T3" fmla="*/ 104 h 363"/>
                <a:gd name="T4" fmla="*/ 38 w 175"/>
                <a:gd name="T5" fmla="*/ 85 h 363"/>
                <a:gd name="T6" fmla="*/ 45 w 175"/>
                <a:gd name="T7" fmla="*/ 36 h 363"/>
                <a:gd name="T8" fmla="*/ 70 w 175"/>
                <a:gd name="T9" fmla="*/ 10 h 363"/>
                <a:gd name="T10" fmla="*/ 117 w 175"/>
                <a:gd name="T11" fmla="*/ 0 h 363"/>
                <a:gd name="T12" fmla="*/ 175 w 175"/>
                <a:gd name="T13" fmla="*/ 9 h 363"/>
                <a:gd name="T14" fmla="*/ 165 w 175"/>
                <a:gd name="T15" fmla="*/ 56 h 363"/>
                <a:gd name="T16" fmla="*/ 134 w 175"/>
                <a:gd name="T17" fmla="*/ 52 h 363"/>
                <a:gd name="T18" fmla="*/ 113 w 175"/>
                <a:gd name="T19" fmla="*/ 59 h 363"/>
                <a:gd name="T20" fmla="*/ 106 w 175"/>
                <a:gd name="T21" fmla="*/ 86 h 363"/>
                <a:gd name="T22" fmla="*/ 106 w 175"/>
                <a:gd name="T23" fmla="*/ 104 h 363"/>
                <a:gd name="T24" fmla="*/ 157 w 175"/>
                <a:gd name="T25" fmla="*/ 104 h 363"/>
                <a:gd name="T26" fmla="*/ 157 w 175"/>
                <a:gd name="T27" fmla="*/ 158 h 363"/>
                <a:gd name="T28" fmla="*/ 106 w 175"/>
                <a:gd name="T29" fmla="*/ 158 h 363"/>
                <a:gd name="T30" fmla="*/ 106 w 175"/>
                <a:gd name="T31" fmla="*/ 363 h 363"/>
                <a:gd name="T32" fmla="*/ 38 w 175"/>
                <a:gd name="T33" fmla="*/ 363 h 363"/>
                <a:gd name="T34" fmla="*/ 38 w 175"/>
                <a:gd name="T35" fmla="*/ 158 h 363"/>
                <a:gd name="T36" fmla="*/ 0 w 175"/>
                <a:gd name="T37" fmla="*/ 158 h 363"/>
                <a:gd name="T38" fmla="*/ 0 w 175"/>
                <a:gd name="T3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363">
                  <a:moveTo>
                    <a:pt x="0" y="104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63"/>
                    <a:pt x="40" y="47"/>
                    <a:pt x="45" y="36"/>
                  </a:cubicBezTo>
                  <a:cubicBezTo>
                    <a:pt x="49" y="25"/>
                    <a:pt x="58" y="17"/>
                    <a:pt x="70" y="10"/>
                  </a:cubicBezTo>
                  <a:cubicBezTo>
                    <a:pt x="83" y="3"/>
                    <a:pt x="98" y="0"/>
                    <a:pt x="117" y="0"/>
                  </a:cubicBezTo>
                  <a:cubicBezTo>
                    <a:pt x="137" y="0"/>
                    <a:pt x="156" y="3"/>
                    <a:pt x="175" y="9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54" y="54"/>
                    <a:pt x="144" y="52"/>
                    <a:pt x="134" y="52"/>
                  </a:cubicBezTo>
                  <a:cubicBezTo>
                    <a:pt x="124" y="52"/>
                    <a:pt x="117" y="55"/>
                    <a:pt x="113" y="59"/>
                  </a:cubicBezTo>
                  <a:cubicBezTo>
                    <a:pt x="108" y="64"/>
                    <a:pt x="106" y="73"/>
                    <a:pt x="106" y="8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363"/>
                    <a:pt x="106" y="363"/>
                    <a:pt x="106" y="363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0" y="158"/>
                    <a:pt x="0" y="158"/>
                    <a:pt x="0" y="158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0">
              <a:extLst>
                <a:ext uri="{FF2B5EF4-FFF2-40B4-BE49-F238E27FC236}">
                  <a16:creationId xmlns="" xmlns:a16="http://schemas.microsoft.com/office/drawing/2014/main" id="{4AFAE7F4-C04A-49CA-879C-6E1C1627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598" y="2174155"/>
              <a:ext cx="447758" cy="451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81">
              <a:extLst>
                <a:ext uri="{FF2B5EF4-FFF2-40B4-BE49-F238E27FC236}">
                  <a16:creationId xmlns="" xmlns:a16="http://schemas.microsoft.com/office/drawing/2014/main" id="{38271CAC-9388-42A4-9595-6B0433DF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956" y="4708392"/>
              <a:ext cx="375612" cy="3779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82">
              <a:extLst>
                <a:ext uri="{FF2B5EF4-FFF2-40B4-BE49-F238E27FC236}">
                  <a16:creationId xmlns="" xmlns:a16="http://schemas.microsoft.com/office/drawing/2014/main" id="{5CF4BDA5-E6AA-40B1-968D-3DFD7CC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180" y="3751039"/>
              <a:ext cx="333242" cy="33667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83">
              <a:extLst>
                <a:ext uri="{FF2B5EF4-FFF2-40B4-BE49-F238E27FC236}">
                  <a16:creationId xmlns="" xmlns:a16="http://schemas.microsoft.com/office/drawing/2014/main" id="{65978206-153D-4283-AA03-398F67F0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922" y="4829779"/>
              <a:ext cx="318354" cy="321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84">
              <a:extLst>
                <a:ext uri="{FF2B5EF4-FFF2-40B4-BE49-F238E27FC236}">
                  <a16:creationId xmlns="" xmlns:a16="http://schemas.microsoft.com/office/drawing/2014/main" id="{AEF4C69F-D833-463D-82FE-00EA7006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985" y="4541199"/>
              <a:ext cx="223306" cy="2255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85">
              <a:extLst>
                <a:ext uri="{FF2B5EF4-FFF2-40B4-BE49-F238E27FC236}">
                  <a16:creationId xmlns="" xmlns:a16="http://schemas.microsoft.com/office/drawing/2014/main" id="{EA6F6217-0CDF-477B-8A67-FC49495B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387" y="3243734"/>
              <a:ext cx="354999" cy="3561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86">
              <a:extLst>
                <a:ext uri="{FF2B5EF4-FFF2-40B4-BE49-F238E27FC236}">
                  <a16:creationId xmlns="" xmlns:a16="http://schemas.microsoft.com/office/drawing/2014/main" id="{C1722F7E-FE6B-4E7E-9867-1CD966A5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083" y="3451007"/>
              <a:ext cx="219871" cy="22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87">
              <a:extLst>
                <a:ext uri="{FF2B5EF4-FFF2-40B4-BE49-F238E27FC236}">
                  <a16:creationId xmlns="" xmlns:a16="http://schemas.microsoft.com/office/drawing/2014/main" id="{554436DD-FF73-4BBF-B708-9BBAA1CA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405" y="2862396"/>
              <a:ext cx="167193" cy="170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88">
              <a:extLst>
                <a:ext uri="{FF2B5EF4-FFF2-40B4-BE49-F238E27FC236}">
                  <a16:creationId xmlns="" xmlns:a16="http://schemas.microsoft.com/office/drawing/2014/main" id="{B62B9656-E71F-45AD-A34F-28AACB66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775" y="2714670"/>
              <a:ext cx="272548" cy="2748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89">
              <a:extLst>
                <a:ext uri="{FF2B5EF4-FFF2-40B4-BE49-F238E27FC236}">
                  <a16:creationId xmlns="" xmlns:a16="http://schemas.microsoft.com/office/drawing/2014/main" id="{F8B5B2A8-0048-454F-B523-18C8A66AB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196" y="2507396"/>
              <a:ext cx="258806" cy="261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90">
              <a:extLst>
                <a:ext uri="{FF2B5EF4-FFF2-40B4-BE49-F238E27FC236}">
                  <a16:creationId xmlns="" xmlns:a16="http://schemas.microsoft.com/office/drawing/2014/main" id="{EF0ABD84-20B4-4175-9997-122A1F10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310" y="2538316"/>
              <a:ext cx="372177" cy="3756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91">
              <a:extLst>
                <a:ext uri="{FF2B5EF4-FFF2-40B4-BE49-F238E27FC236}">
                  <a16:creationId xmlns="" xmlns:a16="http://schemas.microsoft.com/office/drawing/2014/main" id="{26FC260E-8ECB-4253-BFBC-C5062C62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583" y="1824881"/>
              <a:ext cx="237048" cy="2416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92">
              <a:extLst>
                <a:ext uri="{FF2B5EF4-FFF2-40B4-BE49-F238E27FC236}">
                  <a16:creationId xmlns="" xmlns:a16="http://schemas.microsoft.com/office/drawing/2014/main" id="{71BF223A-678E-4481-9A61-012F88A2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473" y="1924511"/>
              <a:ext cx="207274" cy="2095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93">
              <a:extLst>
                <a:ext uri="{FF2B5EF4-FFF2-40B4-BE49-F238E27FC236}">
                  <a16:creationId xmlns="" xmlns:a16="http://schemas.microsoft.com/office/drawing/2014/main" id="{FFC76908-F509-40FE-A0E8-C50B9B54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006" y="3108605"/>
              <a:ext cx="243919" cy="245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94">
              <a:extLst>
                <a:ext uri="{FF2B5EF4-FFF2-40B4-BE49-F238E27FC236}">
                  <a16:creationId xmlns="" xmlns:a16="http://schemas.microsoft.com/office/drawing/2014/main" id="{BDF7859E-8C5A-4886-AA9F-C5CC935B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391" y="3005541"/>
              <a:ext cx="360726" cy="3641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95">
              <a:extLst>
                <a:ext uri="{FF2B5EF4-FFF2-40B4-BE49-F238E27FC236}">
                  <a16:creationId xmlns="" xmlns:a16="http://schemas.microsoft.com/office/drawing/2014/main" id="{5447F352-E12E-47B8-8E5A-59C91166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086" y="2856670"/>
              <a:ext cx="185516" cy="188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96">
              <a:extLst>
                <a:ext uri="{FF2B5EF4-FFF2-40B4-BE49-F238E27FC236}">
                  <a16:creationId xmlns="" xmlns:a16="http://schemas.microsoft.com/office/drawing/2014/main" id="{1462F204-7938-4ECB-BF13-DB6D39F1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41" y="2160413"/>
              <a:ext cx="321790" cy="322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97">
              <a:extLst>
                <a:ext uri="{FF2B5EF4-FFF2-40B4-BE49-F238E27FC236}">
                  <a16:creationId xmlns="" xmlns:a16="http://schemas.microsoft.com/office/drawing/2014/main" id="{4D08A228-F9FC-4E6A-95EF-A2516E67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114" y="3668587"/>
              <a:ext cx="171774" cy="1729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98">
              <a:extLst>
                <a:ext uri="{FF2B5EF4-FFF2-40B4-BE49-F238E27FC236}">
                  <a16:creationId xmlns="" xmlns:a16="http://schemas.microsoft.com/office/drawing/2014/main" id="{18EF7E6E-D3A8-4520-BD22-F031C25D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82" y="4081990"/>
              <a:ext cx="184371" cy="18551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99">
              <a:extLst>
                <a:ext uri="{FF2B5EF4-FFF2-40B4-BE49-F238E27FC236}">
                  <a16:creationId xmlns="" xmlns:a16="http://schemas.microsoft.com/office/drawing/2014/main" id="{6EF0FF8A-909D-4770-8E35-9E063D3A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891" y="5181343"/>
              <a:ext cx="184371" cy="1855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Oval 100">
              <a:extLst>
                <a:ext uri="{FF2B5EF4-FFF2-40B4-BE49-F238E27FC236}">
                  <a16:creationId xmlns="" xmlns:a16="http://schemas.microsoft.com/office/drawing/2014/main" id="{6D68F0A8-0D33-4728-B060-E068163D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601" y="3445282"/>
              <a:ext cx="184371" cy="1855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101">
              <a:extLst>
                <a:ext uri="{FF2B5EF4-FFF2-40B4-BE49-F238E27FC236}">
                  <a16:creationId xmlns="" xmlns:a16="http://schemas.microsoft.com/office/drawing/2014/main" id="{ADAF91B7-B31F-49E0-9E73-15F10C14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409" y="4338506"/>
              <a:ext cx="349274" cy="35270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Oval 102">
              <a:extLst>
                <a:ext uri="{FF2B5EF4-FFF2-40B4-BE49-F238E27FC236}">
                  <a16:creationId xmlns="" xmlns:a16="http://schemas.microsoft.com/office/drawing/2014/main" id="{BF289EE3-C64C-4FDB-95F9-D9F0718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906" y="5045069"/>
              <a:ext cx="349274" cy="351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Oval 103">
              <a:extLst>
                <a:ext uri="{FF2B5EF4-FFF2-40B4-BE49-F238E27FC236}">
                  <a16:creationId xmlns="" xmlns:a16="http://schemas.microsoft.com/office/drawing/2014/main" id="{84A58B1C-186B-49A7-B0B9-1636FDD6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41" y="4055651"/>
              <a:ext cx="183225" cy="1855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6" descr="znach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551" y="2836501"/>
            <a:ext cx="1368392" cy="1240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3" name="WordArt 11"/>
          <p:cNvSpPr>
            <a:spLocks noChangeArrowheads="1" noChangeShapeType="1" noTextEdit="1"/>
          </p:cNvSpPr>
          <p:nvPr/>
        </p:nvSpPr>
        <p:spPr bwMode="auto">
          <a:xfrm>
            <a:off x="8293847" y="4477069"/>
            <a:ext cx="2716336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287904" y="2314265"/>
            <a:ext cx="4640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презентации использованы материалы информационной системы «Электронное образование РТ»</a:t>
            </a:r>
            <a:r>
              <a:rPr lang="ru-RU" sz="28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edu.tatar.ru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3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3">
            <a:extLst>
              <a:ext uri="{FF2B5EF4-FFF2-40B4-BE49-F238E27FC236}">
                <a16:creationId xmlns="" xmlns:a16="http://schemas.microsoft.com/office/drawing/2014/main" id="{32C43A0C-6C52-45B6-A2AF-8959A2BF20C3}"/>
              </a:ext>
            </a:extLst>
          </p:cNvPr>
          <p:cNvGrpSpPr/>
          <p:nvPr/>
        </p:nvGrpSpPr>
        <p:grpSpPr>
          <a:xfrm>
            <a:off x="2014330" y="455873"/>
            <a:ext cx="7208345" cy="2221065"/>
            <a:chOff x="2914299" y="54369"/>
            <a:chExt cx="5806440" cy="1713376"/>
          </a:xfrm>
        </p:grpSpPr>
        <p:pic>
          <p:nvPicPr>
            <p:cNvPr id="5" name="图片 74">
              <a:extLst>
                <a:ext uri="{FF2B5EF4-FFF2-40B4-BE49-F238E27FC236}">
                  <a16:creationId xmlns="" xmlns:a16="http://schemas.microsoft.com/office/drawing/2014/main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299" y="54369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11">
              <a:extLst>
                <a:ext uri="{FF2B5EF4-FFF2-40B4-BE49-F238E27FC236}">
                  <a16:creationId xmlns="" xmlns:a16="http://schemas.microsoft.com/office/drawing/2014/main" id="{932A7874-4A82-47CE-BC51-1000C2033D73}"/>
                </a:ext>
              </a:extLst>
            </p:cNvPr>
            <p:cNvSpPr txBox="1"/>
            <p:nvPr/>
          </p:nvSpPr>
          <p:spPr>
            <a:xfrm>
              <a:off x="3702618" y="450199"/>
              <a:ext cx="3943346" cy="863309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20000"/>
            </a:bodyPr>
            <a:lstStyle/>
            <a:p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привлекать в преподаватели</a:t>
              </a:r>
            </a:p>
            <a:p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подходящих людей (качество </a:t>
              </a:r>
            </a:p>
            <a:p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системы образования не может</a:t>
              </a:r>
            </a:p>
            <a:p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быть выше качества работающих</a:t>
              </a:r>
            </a:p>
            <a:p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в ней учителей);</a:t>
              </a:r>
              <a:endParaRPr lang="ru-RU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组合 78">
            <a:extLst>
              <a:ext uri="{FF2B5EF4-FFF2-40B4-BE49-F238E27FC236}">
                <a16:creationId xmlns="" xmlns:a16="http://schemas.microsoft.com/office/drawing/2014/main" id="{BF5646E3-6708-4AFC-87C0-97FE875C89E9}"/>
              </a:ext>
            </a:extLst>
          </p:cNvPr>
          <p:cNvGrpSpPr/>
          <p:nvPr/>
        </p:nvGrpSpPr>
        <p:grpSpPr>
          <a:xfrm>
            <a:off x="3127515" y="2254164"/>
            <a:ext cx="7606747" cy="2317836"/>
            <a:chOff x="3702618" y="1702571"/>
            <a:chExt cx="5806440" cy="1713376"/>
          </a:xfrm>
        </p:grpSpPr>
        <p:pic>
          <p:nvPicPr>
            <p:cNvPr id="10" name="图片 79">
              <a:extLst>
                <a:ext uri="{FF2B5EF4-FFF2-40B4-BE49-F238E27FC236}">
                  <a16:creationId xmlns="" xmlns:a16="http://schemas.microsoft.com/office/drawing/2014/main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618" y="1702571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9">
              <a:extLst>
                <a:ext uri="{FF2B5EF4-FFF2-40B4-BE49-F238E27FC236}">
                  <a16:creationId xmlns="" xmlns:a16="http://schemas.microsoft.com/office/drawing/2014/main" id="{F3A83BC4-0D21-44BF-9656-683D68B6EFD8}"/>
                </a:ext>
              </a:extLst>
            </p:cNvPr>
            <p:cNvSpPr txBox="1"/>
            <p:nvPr/>
          </p:nvSpPr>
          <p:spPr>
            <a:xfrm>
              <a:off x="4242677" y="2064073"/>
              <a:ext cx="3987703" cy="93824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92500" lnSpcReduction="100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превращать этих людей в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эффективных педагогов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(единственный способ улучшить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результаты учащихся состоит в том,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чтобы улучшить качество преподавания)</a:t>
              </a:r>
              <a:endParaRPr lang="zh-CN" altLang="en-US" b="1" dirty="0">
                <a:solidFill>
                  <a:schemeClr val="tx2"/>
                </a:solidFill>
                <a:latin typeface="Arial Black" pitchFamily="34" charset="0"/>
                <a:ea typeface="微软雅黑"/>
                <a:sym typeface="Arial"/>
              </a:endParaRPr>
            </a:p>
          </p:txBody>
        </p:sp>
      </p:grpSp>
      <p:grpSp>
        <p:nvGrpSpPr>
          <p:cNvPr id="9" name="组合 83">
            <a:extLst>
              <a:ext uri="{FF2B5EF4-FFF2-40B4-BE49-F238E27FC236}">
                <a16:creationId xmlns="" xmlns:a16="http://schemas.microsoft.com/office/drawing/2014/main" id="{2275A7E4-3928-4780-B8D7-183E03D20D47}"/>
              </a:ext>
            </a:extLst>
          </p:cNvPr>
          <p:cNvGrpSpPr/>
          <p:nvPr/>
        </p:nvGrpSpPr>
        <p:grpSpPr>
          <a:xfrm>
            <a:off x="3698543" y="4170326"/>
            <a:ext cx="8493457" cy="2687673"/>
            <a:chOff x="4525929" y="3356868"/>
            <a:chExt cx="5806440" cy="1713376"/>
          </a:xfrm>
        </p:grpSpPr>
        <p:pic>
          <p:nvPicPr>
            <p:cNvPr id="15" name="图片 84">
              <a:extLst>
                <a:ext uri="{FF2B5EF4-FFF2-40B4-BE49-F238E27FC236}">
                  <a16:creationId xmlns="" xmlns:a16="http://schemas.microsoft.com/office/drawing/2014/main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5929" y="3356868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26">
              <a:extLst>
                <a:ext uri="{FF2B5EF4-FFF2-40B4-BE49-F238E27FC236}">
                  <a16:creationId xmlns="" xmlns:a16="http://schemas.microsoft.com/office/drawing/2014/main" id="{53051E17-41DC-4EC0-A093-E203DEB23368}"/>
                </a:ext>
              </a:extLst>
            </p:cNvPr>
            <p:cNvSpPr txBox="1"/>
            <p:nvPr/>
          </p:nvSpPr>
          <p:spPr>
            <a:xfrm>
              <a:off x="5222713" y="3723701"/>
              <a:ext cx="3894440" cy="92170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10000"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создавать систему и обеспечивать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адресную поддержку таким образом,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чтобы каждый ребенок мог иметь доступ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к высококвалифицированному преподаванию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(единственный способ достичь высочайшего уровня 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Результативности системы — поднять уровень</a:t>
              </a:r>
            </a:p>
            <a:p>
              <a:pPr algn="dist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tx2"/>
                  </a:solidFill>
                  <a:latin typeface="Arial Black" pitchFamily="34" charset="0"/>
                </a:rPr>
                <a:t> каждого ученика)</a:t>
              </a:r>
              <a:endParaRPr lang="zh-CN" altLang="en-US" b="1" dirty="0">
                <a:solidFill>
                  <a:schemeClr val="tx2"/>
                </a:solidFill>
                <a:latin typeface="Arial Black" pitchFamily="34" charset="0"/>
                <a:ea typeface="微软雅黑"/>
                <a:sym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5043" y="0"/>
            <a:ext cx="1210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tx2"/>
                </a:solidFill>
                <a:latin typeface="Arial Black" pitchFamily="34" charset="0"/>
              </a:rPr>
              <a:t>ПРИНЦИПЫ ЭФФЕКТИВНОЙ СИСТЕМЫ ШКОЛЬНОГО ОБРАЗОВАНИЯ </a:t>
            </a:r>
            <a:endParaRPr lang="ru-RU" sz="23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Зульфия\Pictures\ыы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2" y="2743201"/>
            <a:ext cx="3322913" cy="2213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27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6961393" y="3344869"/>
            <a:ext cx="1239473" cy="1242994"/>
            <a:chOff x="2257425" y="2868613"/>
            <a:chExt cx="1117600" cy="11207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832380" y="4200409"/>
            <a:ext cx="1308008" cy="1245650"/>
            <a:chOff x="2257425" y="2865383"/>
            <a:chExt cx="1117600" cy="1120775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257425" y="286538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rgbClr val="951A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rgbClr val="951A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2990788" y="3518680"/>
            <a:ext cx="1286694" cy="1290349"/>
            <a:chOff x="2257425" y="2868613"/>
            <a:chExt cx="1117600" cy="1120775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8"/>
          <p:cNvGrpSpPr/>
          <p:nvPr/>
        </p:nvGrpSpPr>
        <p:grpSpPr>
          <a:xfrm>
            <a:off x="6408971" y="2416504"/>
            <a:ext cx="1148276" cy="1079732"/>
            <a:chOff x="2257425" y="2868613"/>
            <a:chExt cx="1117600" cy="1120775"/>
          </a:xfrm>
        </p:grpSpPr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95"/>
          <p:cNvGrpSpPr/>
          <p:nvPr/>
        </p:nvGrpSpPr>
        <p:grpSpPr>
          <a:xfrm>
            <a:off x="4245291" y="2013375"/>
            <a:ext cx="2308475" cy="2315032"/>
            <a:chOff x="2257425" y="2868613"/>
            <a:chExt cx="1117600" cy="1120775"/>
          </a:xfrm>
          <a:solidFill>
            <a:schemeClr val="tx2">
              <a:lumMod val="75000"/>
            </a:schemeClr>
          </a:solidFill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34698" y="291548"/>
            <a:ext cx="7051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ПРОФЕССИОНАЛЬНЫЙ ПОРТРЕТ ПЕДАГОГА ГИМНАЗИИ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0" y="1910771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2021-2022 учебный год –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48 ПЕДАГОГОВ</a:t>
            </a:r>
          </a:p>
        </p:txBody>
      </p:sp>
      <p:cxnSp>
        <p:nvCxnSpPr>
          <p:cNvPr id="108" name="Straight Connector 107"/>
          <p:cNvCxnSpPr/>
          <p:nvPr/>
        </p:nvCxnSpPr>
        <p:spPr>
          <a:xfrm rot="10800000">
            <a:off x="7033809" y="4819700"/>
            <a:ext cx="1105539" cy="742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8144509" y="5578696"/>
            <a:ext cx="3066830" cy="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688573" y="4637583"/>
            <a:ext cx="1901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Возраст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09" name="Straight Connector 108"/>
          <p:cNvCxnSpPr>
            <a:endCxn id="54" idx="23"/>
          </p:cNvCxnSpPr>
          <p:nvPr/>
        </p:nvCxnSpPr>
        <p:spPr>
          <a:xfrm flipV="1">
            <a:off x="2407605" y="4469852"/>
            <a:ext cx="778584" cy="767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02543" y="5237754"/>
            <a:ext cx="1605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786998" y="1290111"/>
            <a:ext cx="1195460" cy="947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7861693" y="1134100"/>
            <a:ext cx="3745849" cy="215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8123581" y="5250399"/>
            <a:ext cx="32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Категорийный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 состав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137" name="Таблица 136"/>
          <p:cNvGraphicFramePr>
            <a:graphicFrameLocks noGrp="1"/>
          </p:cNvGraphicFramePr>
          <p:nvPr/>
        </p:nvGraphicFramePr>
        <p:xfrm>
          <a:off x="204396" y="5279123"/>
          <a:ext cx="3939988" cy="11102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74052"/>
                <a:gridCol w="1198288"/>
                <a:gridCol w="1267648"/>
              </a:tblGrid>
              <a:tr h="3390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2020-2021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2021-2022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Средний возраст педагогического коллектива </a:t>
                      </a:r>
                      <a:endParaRPr lang="ru-RU" sz="1100" b="1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42,9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39,4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77370" y="2112606"/>
            <a:ext cx="1239473" cy="1242994"/>
            <a:chOff x="2257425" y="2868613"/>
            <a:chExt cx="1117600" cy="1120775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2" name="Straight Connector 109"/>
          <p:cNvCxnSpPr/>
          <p:nvPr/>
        </p:nvCxnSpPr>
        <p:spPr>
          <a:xfrm flipH="1">
            <a:off x="340988" y="2620828"/>
            <a:ext cx="1605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08"/>
          <p:cNvCxnSpPr>
            <a:endCxn id="139" idx="36"/>
          </p:cNvCxnSpPr>
          <p:nvPr/>
        </p:nvCxnSpPr>
        <p:spPr>
          <a:xfrm flipV="1">
            <a:off x="1894114" y="2172980"/>
            <a:ext cx="1527751" cy="452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542923" y="5658677"/>
            <a:ext cx="38202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Высшая кв. категория – 14 чел.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 Black" pitchFamily="34" charset="0"/>
              </a:rPr>
              <a:t>Первая кв. категория -20 чел.</a:t>
            </a:r>
          </a:p>
          <a:p>
            <a:endParaRPr lang="ru-RU" sz="2000" dirty="0" smtClean="0"/>
          </a:p>
        </p:txBody>
      </p:sp>
      <p:graphicFrame>
        <p:nvGraphicFramePr>
          <p:cNvPr id="106" name="Таблица 105"/>
          <p:cNvGraphicFramePr>
            <a:graphicFrameLocks noGrp="1"/>
          </p:cNvGraphicFramePr>
          <p:nvPr/>
        </p:nvGraphicFramePr>
        <p:xfrm>
          <a:off x="8185556" y="1177983"/>
          <a:ext cx="3582375" cy="38835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65598"/>
                <a:gridCol w="1116777"/>
              </a:tblGrid>
              <a:tr h="2120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Грант, конкурс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Arial Black" pitchFamily="34" charset="0"/>
                        </a:rPr>
                        <a:t>Кол. педагогов</a:t>
                      </a:r>
                      <a:endParaRPr lang="ru-RU" sz="105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7442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Победитель</a:t>
                      </a:r>
                      <a:r>
                        <a:rPr lang="ru-RU" sz="1200" kern="12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200" kern="1200" dirty="0" smtClean="0">
                          <a:latin typeface="Arial Black" pitchFamily="34" charset="0"/>
                        </a:rPr>
                        <a:t>ПНПО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5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Black" pitchFamily="34" charset="0"/>
                        </a:rPr>
                        <a:t>Конкурс «Лучший директор»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1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Конкурс</a:t>
                      </a:r>
                      <a:r>
                        <a:rPr lang="ru-RU" sz="1200" kern="12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200" kern="1200" dirty="0" smtClean="0">
                          <a:latin typeface="Arial Black" pitchFamily="34" charset="0"/>
                        </a:rPr>
                        <a:t>«Наш лучший учитель»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9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Конкурс </a:t>
                      </a:r>
                      <a:r>
                        <a:rPr lang="ru-RU" sz="1200" kern="12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200" kern="1200" dirty="0" smtClean="0">
                          <a:latin typeface="Arial Black" pitchFamily="34" charset="0"/>
                        </a:rPr>
                        <a:t>«Наш новый учитель»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4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1441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Конкурс</a:t>
                      </a:r>
                      <a:r>
                        <a:rPr lang="ru-RU" sz="1200" kern="12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200" kern="1200" dirty="0" smtClean="0">
                          <a:latin typeface="Arial Black" pitchFamily="34" charset="0"/>
                        </a:rPr>
                        <a:t>"Лучший педагог дополнительного образования"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2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Грант «Учитель-эксперт»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1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9363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Грант «Учитель-наставник»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1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0129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Arial Black" pitchFamily="34" charset="0"/>
                        </a:rPr>
                        <a:t>Грант "Старший учитель"</a:t>
                      </a:r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itchFamily="34" charset="0"/>
                        </a:rPr>
                        <a:t>3</a:t>
                      </a:r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938052" y="530086"/>
            <a:ext cx="3815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Участие педагогов в Грантах и </a:t>
            </a:r>
          </a:p>
          <a:p>
            <a:pPr lvl="0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ea typeface="Noto Sans" panose="020B0502040504020204" pitchFamily="34"/>
                <a:cs typeface="Noto Sans" panose="020B0502040504020204" pitchFamily="34"/>
              </a:rPr>
              <a:t>профессиональных конкурсах</a:t>
            </a:r>
            <a:endParaRPr lang="en-US" sz="1600" b="1" dirty="0" smtClean="0">
              <a:solidFill>
                <a:schemeClr val="tx2"/>
              </a:solidFill>
              <a:latin typeface="Arial Black" pitchFamily="34" charset="0"/>
              <a:ea typeface="Noto Sans" panose="020B0502040504020204" pitchFamily="34"/>
              <a:cs typeface="Noto Sans" panose="020B0502040504020204" pitchFamily="34"/>
            </a:endParaRPr>
          </a:p>
          <a:p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0" name="Picture 6" descr="znach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993" y="2399178"/>
            <a:ext cx="1592757" cy="1483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580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6"/>
          <p:cNvSpPr/>
          <p:nvPr/>
        </p:nvSpPr>
        <p:spPr>
          <a:xfrm>
            <a:off x="3575713" y="3758436"/>
            <a:ext cx="8161361" cy="687298"/>
          </a:xfrm>
          <a:prstGeom prst="rect">
            <a:avLst/>
          </a:prstGeom>
          <a:solidFill>
            <a:srgbClr val="29ABE2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2" name="组合 237"/>
          <p:cNvGrpSpPr/>
          <p:nvPr/>
        </p:nvGrpSpPr>
        <p:grpSpPr>
          <a:xfrm>
            <a:off x="3677173" y="3758436"/>
            <a:ext cx="1198739" cy="687298"/>
            <a:chOff x="3328416" y="4926867"/>
            <a:chExt cx="1883664" cy="1080000"/>
          </a:xfrm>
        </p:grpSpPr>
        <p:sp>
          <p:nvSpPr>
            <p:cNvPr id="6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8" name="矩形 240"/>
          <p:cNvSpPr/>
          <p:nvPr/>
        </p:nvSpPr>
        <p:spPr>
          <a:xfrm>
            <a:off x="3575713" y="3013834"/>
            <a:ext cx="8161361" cy="687298"/>
          </a:xfrm>
          <a:prstGeom prst="rect">
            <a:avLst/>
          </a:prstGeom>
          <a:solidFill>
            <a:srgbClr val="A3D8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00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3" name="组合 241"/>
          <p:cNvGrpSpPr/>
          <p:nvPr/>
        </p:nvGrpSpPr>
        <p:grpSpPr>
          <a:xfrm>
            <a:off x="3666638" y="3013834"/>
            <a:ext cx="1198739" cy="687298"/>
            <a:chOff x="3072384" y="3846623"/>
            <a:chExt cx="1883664" cy="1080000"/>
          </a:xfrm>
        </p:grpSpPr>
        <p:sp>
          <p:nvSpPr>
            <p:cNvPr id="10" name="五边形 242"/>
            <p:cNvSpPr/>
            <p:nvPr/>
          </p:nvSpPr>
          <p:spPr>
            <a:xfrm>
              <a:off x="3072384" y="3846623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243"/>
            <p:cNvCxnSpPr/>
            <p:nvPr/>
          </p:nvCxnSpPr>
          <p:spPr>
            <a:xfrm>
              <a:off x="3328416" y="4005925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2" name="矩形 244"/>
          <p:cNvSpPr/>
          <p:nvPr/>
        </p:nvSpPr>
        <p:spPr>
          <a:xfrm>
            <a:off x="3575713" y="2267700"/>
            <a:ext cx="8161361" cy="687298"/>
          </a:xfrm>
          <a:prstGeom prst="rect">
            <a:avLst/>
          </a:prstGeom>
          <a:solidFill>
            <a:srgbClr val="FB9E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5" name="组合 245"/>
          <p:cNvGrpSpPr/>
          <p:nvPr/>
        </p:nvGrpSpPr>
        <p:grpSpPr>
          <a:xfrm>
            <a:off x="3669751" y="2267700"/>
            <a:ext cx="1198739" cy="687298"/>
            <a:chOff x="2816352" y="2793908"/>
            <a:chExt cx="1883664" cy="1080000"/>
          </a:xfrm>
        </p:grpSpPr>
        <p:sp>
          <p:nvSpPr>
            <p:cNvPr id="14" name="五边形 246"/>
            <p:cNvSpPr/>
            <p:nvPr/>
          </p:nvSpPr>
          <p:spPr>
            <a:xfrm>
              <a:off x="2816352" y="2793908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247"/>
            <p:cNvCxnSpPr/>
            <p:nvPr/>
          </p:nvCxnSpPr>
          <p:spPr>
            <a:xfrm>
              <a:off x="3072384" y="2953210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6" name="矩形 248"/>
          <p:cNvSpPr/>
          <p:nvPr/>
        </p:nvSpPr>
        <p:spPr>
          <a:xfrm>
            <a:off x="3548417" y="1514770"/>
            <a:ext cx="8215952" cy="687298"/>
          </a:xfrm>
          <a:prstGeom prst="rect">
            <a:avLst/>
          </a:prstGeom>
          <a:solidFill>
            <a:srgbClr val="EE00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9" name="组合 249"/>
          <p:cNvGrpSpPr/>
          <p:nvPr/>
        </p:nvGrpSpPr>
        <p:grpSpPr>
          <a:xfrm>
            <a:off x="3670750" y="1487475"/>
            <a:ext cx="1198739" cy="687298"/>
            <a:chOff x="2542032" y="1707412"/>
            <a:chExt cx="1883664" cy="1080000"/>
          </a:xfrm>
        </p:grpSpPr>
        <p:sp>
          <p:nvSpPr>
            <p:cNvPr id="18" name="五边形 250"/>
            <p:cNvSpPr/>
            <p:nvPr/>
          </p:nvSpPr>
          <p:spPr>
            <a:xfrm>
              <a:off x="2542032" y="1707412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251"/>
            <p:cNvCxnSpPr/>
            <p:nvPr/>
          </p:nvCxnSpPr>
          <p:spPr>
            <a:xfrm>
              <a:off x="2798064" y="1866714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0" name="文本框 9"/>
          <p:cNvSpPr txBox="1"/>
          <p:nvPr/>
        </p:nvSpPr>
        <p:spPr>
          <a:xfrm>
            <a:off x="3841553" y="1452881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50" dirty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5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12"/>
          <p:cNvSpPr txBox="1"/>
          <p:nvPr/>
        </p:nvSpPr>
        <p:spPr>
          <a:xfrm>
            <a:off x="3908792" y="2314991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50" dirty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5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2" name="文本框 15"/>
          <p:cNvSpPr txBox="1"/>
          <p:nvPr/>
        </p:nvSpPr>
        <p:spPr>
          <a:xfrm>
            <a:off x="3851089" y="3006535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50" dirty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5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3793385" y="3723843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50" dirty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5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4890557" y="3197112"/>
            <a:ext cx="367001" cy="320739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ysClr val="window" lastClr="FFFFFF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25" name="Freeform 9"/>
          <p:cNvSpPr>
            <a:spLocks noChangeAspect="1" noEditPoints="1"/>
          </p:cNvSpPr>
          <p:nvPr/>
        </p:nvSpPr>
        <p:spPr bwMode="auto">
          <a:xfrm rot="20738059">
            <a:off x="4884296" y="2437331"/>
            <a:ext cx="326621" cy="320739"/>
          </a:xfrm>
          <a:custGeom>
            <a:avLst/>
            <a:gdLst>
              <a:gd name="T0" fmla="*/ 303 w 303"/>
              <a:gd name="T1" fmla="*/ 68 h 297"/>
              <a:gd name="T2" fmla="*/ 186 w 303"/>
              <a:gd name="T3" fmla="*/ 89 h 297"/>
              <a:gd name="T4" fmla="*/ 207 w 303"/>
              <a:gd name="T5" fmla="*/ 115 h 297"/>
              <a:gd name="T6" fmla="*/ 13 w 303"/>
              <a:gd name="T7" fmla="*/ 181 h 297"/>
              <a:gd name="T8" fmla="*/ 4 w 303"/>
              <a:gd name="T9" fmla="*/ 180 h 297"/>
              <a:gd name="T10" fmla="*/ 0 w 303"/>
              <a:gd name="T11" fmla="*/ 226 h 297"/>
              <a:gd name="T12" fmla="*/ 15 w 303"/>
              <a:gd name="T13" fmla="*/ 227 h 297"/>
              <a:gd name="T14" fmla="*/ 237 w 303"/>
              <a:gd name="T15" fmla="*/ 151 h 297"/>
              <a:gd name="T16" fmla="*/ 259 w 303"/>
              <a:gd name="T17" fmla="*/ 178 h 297"/>
              <a:gd name="T18" fmla="*/ 303 w 303"/>
              <a:gd name="T19" fmla="*/ 68 h 297"/>
              <a:gd name="T20" fmla="*/ 194 w 303"/>
              <a:gd name="T21" fmla="*/ 202 h 297"/>
              <a:gd name="T22" fmla="*/ 150 w 303"/>
              <a:gd name="T23" fmla="*/ 222 h 297"/>
              <a:gd name="T24" fmla="*/ 240 w 303"/>
              <a:gd name="T25" fmla="*/ 297 h 297"/>
              <a:gd name="T26" fmla="*/ 262 w 303"/>
              <a:gd name="T27" fmla="*/ 257 h 297"/>
              <a:gd name="T28" fmla="*/ 194 w 303"/>
              <a:gd name="T29" fmla="*/ 202 h 297"/>
              <a:gd name="T30" fmla="*/ 72 w 303"/>
              <a:gd name="T31" fmla="*/ 0 h 297"/>
              <a:gd name="T32" fmla="*/ 49 w 303"/>
              <a:gd name="T33" fmla="*/ 116 h 297"/>
              <a:gd name="T34" fmla="*/ 83 w 303"/>
              <a:gd name="T35" fmla="*/ 105 h 297"/>
              <a:gd name="T36" fmla="*/ 100 w 303"/>
              <a:gd name="T37" fmla="*/ 148 h 297"/>
              <a:gd name="T38" fmla="*/ 143 w 303"/>
              <a:gd name="T39" fmla="*/ 132 h 297"/>
              <a:gd name="T40" fmla="*/ 126 w 303"/>
              <a:gd name="T41" fmla="*/ 91 h 297"/>
              <a:gd name="T42" fmla="*/ 159 w 303"/>
              <a:gd name="T43" fmla="*/ 81 h 297"/>
              <a:gd name="T44" fmla="*/ 72 w 303"/>
              <a:gd name="T45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3" h="297">
                <a:moveTo>
                  <a:pt x="303" y="68"/>
                </a:moveTo>
                <a:cubicBezTo>
                  <a:pt x="186" y="89"/>
                  <a:pt x="186" y="89"/>
                  <a:pt x="186" y="89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134" y="175"/>
                  <a:pt x="43" y="181"/>
                  <a:pt x="13" y="181"/>
                </a:cubicBezTo>
                <a:cubicBezTo>
                  <a:pt x="7" y="181"/>
                  <a:pt x="4" y="180"/>
                  <a:pt x="4" y="180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26"/>
                  <a:pt x="6" y="227"/>
                  <a:pt x="15" y="227"/>
                </a:cubicBezTo>
                <a:cubicBezTo>
                  <a:pt x="52" y="227"/>
                  <a:pt x="153" y="220"/>
                  <a:pt x="237" y="15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303" y="68"/>
                  <a:pt x="303" y="68"/>
                  <a:pt x="303" y="68"/>
                </a:cubicBezTo>
                <a:moveTo>
                  <a:pt x="194" y="202"/>
                </a:moveTo>
                <a:cubicBezTo>
                  <a:pt x="179" y="210"/>
                  <a:pt x="164" y="217"/>
                  <a:pt x="150" y="222"/>
                </a:cubicBezTo>
                <a:cubicBezTo>
                  <a:pt x="193" y="271"/>
                  <a:pt x="237" y="296"/>
                  <a:pt x="240" y="297"/>
                </a:cubicBezTo>
                <a:cubicBezTo>
                  <a:pt x="262" y="257"/>
                  <a:pt x="262" y="257"/>
                  <a:pt x="262" y="257"/>
                </a:cubicBezTo>
                <a:cubicBezTo>
                  <a:pt x="261" y="257"/>
                  <a:pt x="229" y="238"/>
                  <a:pt x="194" y="202"/>
                </a:cubicBezTo>
                <a:moveTo>
                  <a:pt x="72" y="0"/>
                </a:moveTo>
                <a:cubicBezTo>
                  <a:pt x="49" y="116"/>
                  <a:pt x="49" y="116"/>
                  <a:pt x="49" y="116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7" y="121"/>
                  <a:pt x="93" y="135"/>
                  <a:pt x="100" y="148"/>
                </a:cubicBezTo>
                <a:cubicBezTo>
                  <a:pt x="114" y="145"/>
                  <a:pt x="129" y="139"/>
                  <a:pt x="143" y="132"/>
                </a:cubicBezTo>
                <a:cubicBezTo>
                  <a:pt x="137" y="120"/>
                  <a:pt x="131" y="106"/>
                  <a:pt x="126" y="91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 rot="20485079">
            <a:off x="4889873" y="3900509"/>
            <a:ext cx="419260" cy="321264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27" name="Freeform 154"/>
          <p:cNvSpPr>
            <a:spLocks noChangeAspect="1" noEditPoints="1"/>
          </p:cNvSpPr>
          <p:nvPr/>
        </p:nvSpPr>
        <p:spPr bwMode="auto">
          <a:xfrm>
            <a:off x="4917852" y="1695858"/>
            <a:ext cx="321680" cy="297829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sp>
        <p:nvSpPr>
          <p:cNvPr id="28" name="文本框 32"/>
          <p:cNvSpPr txBox="1"/>
          <p:nvPr/>
        </p:nvSpPr>
        <p:spPr>
          <a:xfrm>
            <a:off x="5295331" y="1528550"/>
            <a:ext cx="634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defTabSz="913901">
              <a:defRPr/>
            </a:pPr>
            <a:r>
              <a:rPr lang="ru-RU" sz="2000" dirty="0" smtClean="0">
                <a:latin typeface="Arial Black" pitchFamily="34" charset="0"/>
              </a:rPr>
              <a:t>Организация работы аттестационной комиссии ОО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9" name="文本框 33"/>
          <p:cNvSpPr txBox="1"/>
          <p:nvPr/>
        </p:nvSpPr>
        <p:spPr>
          <a:xfrm>
            <a:off x="5395375" y="2274408"/>
            <a:ext cx="61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defTabSz="913901">
              <a:defRPr/>
            </a:pPr>
            <a:r>
              <a:rPr lang="ru-RU" sz="2000" dirty="0" smtClean="0">
                <a:latin typeface="Arial Black" pitchFamily="34" charset="0"/>
              </a:rPr>
              <a:t>Организация заявительной формы аттестации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文本框 34"/>
          <p:cNvSpPr txBox="1"/>
          <p:nvPr/>
        </p:nvSpPr>
        <p:spPr>
          <a:xfrm>
            <a:off x="5286191" y="3075132"/>
            <a:ext cx="628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defTabSz="913901">
              <a:defRPr/>
            </a:pPr>
            <a:r>
              <a:rPr lang="ru-RU" sz="2000" dirty="0" smtClean="0">
                <a:latin typeface="Arial Black" pitchFamily="34" charset="0"/>
              </a:rPr>
              <a:t>Индивидуальные и групповые консультации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1" name="文本框 35"/>
          <p:cNvSpPr txBox="1"/>
          <p:nvPr/>
        </p:nvSpPr>
        <p:spPr>
          <a:xfrm>
            <a:off x="5409022" y="3819736"/>
            <a:ext cx="657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defTabSz="913901">
              <a:defRPr/>
            </a:pPr>
            <a:r>
              <a:rPr lang="ru-RU" sz="1800" dirty="0" smtClean="0">
                <a:latin typeface="Arial Black" pitchFamily="34" charset="0"/>
              </a:rPr>
              <a:t>Помощь в составлении  карт результативности  педагогов в </a:t>
            </a:r>
            <a:r>
              <a:rPr lang="ru-RU" sz="1800" dirty="0" err="1" smtClean="0">
                <a:latin typeface="Arial Black" pitchFamily="34" charset="0"/>
              </a:rPr>
              <a:t>межаттестационный</a:t>
            </a:r>
            <a:r>
              <a:rPr lang="ru-RU" sz="1800" dirty="0" smtClean="0">
                <a:latin typeface="Arial Black" pitchFamily="34" charset="0"/>
              </a:rPr>
              <a:t> период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2" name="矩形 264"/>
          <p:cNvSpPr/>
          <p:nvPr/>
        </p:nvSpPr>
        <p:spPr>
          <a:xfrm>
            <a:off x="3575714" y="4510512"/>
            <a:ext cx="8188656" cy="687298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13" name="组合 265"/>
          <p:cNvGrpSpPr/>
          <p:nvPr/>
        </p:nvGrpSpPr>
        <p:grpSpPr>
          <a:xfrm>
            <a:off x="3677172" y="4510512"/>
            <a:ext cx="1198739" cy="687298"/>
            <a:chOff x="3328416" y="4926867"/>
            <a:chExt cx="1883664" cy="1080000"/>
          </a:xfrm>
        </p:grpSpPr>
        <p:sp>
          <p:nvSpPr>
            <p:cNvPr id="34" name="五边形 266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35" name="直接连接符 267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36" name="文本框 18"/>
          <p:cNvSpPr txBox="1"/>
          <p:nvPr/>
        </p:nvSpPr>
        <p:spPr>
          <a:xfrm>
            <a:off x="3820681" y="4466393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50" dirty="0">
                <a:solidFill>
                  <a:prstClr val="black">
                    <a:lumMod val="50000"/>
                    <a:lumOff val="50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05</a:t>
            </a:r>
            <a:endParaRPr lang="zh-CN" altLang="en-US" sz="4050" dirty="0">
              <a:solidFill>
                <a:prstClr val="black">
                  <a:lumMod val="50000"/>
                  <a:lumOff val="50000"/>
                </a:prst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 rot="20485079">
            <a:off x="4876225" y="4652584"/>
            <a:ext cx="419260" cy="321264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38" name="文本框 35"/>
          <p:cNvSpPr txBox="1"/>
          <p:nvPr/>
        </p:nvSpPr>
        <p:spPr>
          <a:xfrm>
            <a:off x="5504557" y="4599106"/>
            <a:ext cx="362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lvl="0" defTabSz="913901">
              <a:defRPr/>
            </a:pPr>
            <a:r>
              <a:rPr lang="ru-RU" sz="2000" dirty="0" smtClean="0">
                <a:latin typeface="Arial Black" pitchFamily="34" charset="0"/>
              </a:rPr>
              <a:t>Мониторинг аттестации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pSp>
        <p:nvGrpSpPr>
          <p:cNvPr id="17" name="组合 272"/>
          <p:cNvGrpSpPr>
            <a:grpSpLocks noChangeAspect="1"/>
          </p:cNvGrpSpPr>
          <p:nvPr/>
        </p:nvGrpSpPr>
        <p:grpSpPr>
          <a:xfrm>
            <a:off x="1973033" y="1952403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44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</p:grp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597637" y="1351817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2597637" y="1351817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47" name="Freeform 11"/>
          <p:cNvSpPr/>
          <p:nvPr/>
        </p:nvSpPr>
        <p:spPr bwMode="auto">
          <a:xfrm>
            <a:off x="2375748" y="135181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48" name="Freeform 12"/>
          <p:cNvSpPr/>
          <p:nvPr/>
        </p:nvSpPr>
        <p:spPr bwMode="auto">
          <a:xfrm>
            <a:off x="2375748" y="135181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49" name="Freeform 13"/>
          <p:cNvSpPr/>
          <p:nvPr/>
        </p:nvSpPr>
        <p:spPr bwMode="auto">
          <a:xfrm>
            <a:off x="2819525" y="135181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0" name="Freeform 14"/>
          <p:cNvSpPr/>
          <p:nvPr/>
        </p:nvSpPr>
        <p:spPr bwMode="auto">
          <a:xfrm>
            <a:off x="2819525" y="135181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2375748" y="1738007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2375748" y="173800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2597637" y="1738007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2597637" y="173800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2819525" y="1738007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819525" y="1738007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3198517" y="1831166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251447" y="1831166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59" name="Freeform 23"/>
          <p:cNvSpPr/>
          <p:nvPr/>
        </p:nvSpPr>
        <p:spPr bwMode="auto">
          <a:xfrm>
            <a:off x="2597637" y="146699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0" name="Freeform 24"/>
          <p:cNvSpPr/>
          <p:nvPr/>
        </p:nvSpPr>
        <p:spPr bwMode="auto">
          <a:xfrm>
            <a:off x="2597637" y="146699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1" name="Freeform 25"/>
          <p:cNvSpPr/>
          <p:nvPr/>
        </p:nvSpPr>
        <p:spPr bwMode="auto">
          <a:xfrm>
            <a:off x="2375748" y="146699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2" name="Freeform 26"/>
          <p:cNvSpPr/>
          <p:nvPr/>
        </p:nvSpPr>
        <p:spPr bwMode="auto">
          <a:xfrm>
            <a:off x="2375748" y="146699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3" name="Freeform 27"/>
          <p:cNvSpPr/>
          <p:nvPr/>
        </p:nvSpPr>
        <p:spPr bwMode="auto">
          <a:xfrm>
            <a:off x="2375748" y="146699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4" name="Freeform 28"/>
          <p:cNvSpPr/>
          <p:nvPr/>
        </p:nvSpPr>
        <p:spPr bwMode="auto">
          <a:xfrm>
            <a:off x="2375748" y="146699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5" name="Freeform 29"/>
          <p:cNvSpPr/>
          <p:nvPr/>
        </p:nvSpPr>
        <p:spPr bwMode="auto">
          <a:xfrm>
            <a:off x="2819525" y="146699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6" name="Freeform 30"/>
          <p:cNvSpPr/>
          <p:nvPr/>
        </p:nvSpPr>
        <p:spPr bwMode="auto">
          <a:xfrm>
            <a:off x="2743328" y="146699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7" name="Freeform 31"/>
          <p:cNvSpPr/>
          <p:nvPr/>
        </p:nvSpPr>
        <p:spPr bwMode="auto">
          <a:xfrm>
            <a:off x="3198337" y="183116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68" name="Freeform 32"/>
          <p:cNvSpPr/>
          <p:nvPr/>
        </p:nvSpPr>
        <p:spPr bwMode="auto">
          <a:xfrm>
            <a:off x="3251447" y="183116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grpSp>
        <p:nvGrpSpPr>
          <p:cNvPr id="233" name="组合 301"/>
          <p:cNvGrpSpPr>
            <a:grpSpLocks noChangeAspect="1"/>
          </p:cNvGrpSpPr>
          <p:nvPr/>
        </p:nvGrpSpPr>
        <p:grpSpPr>
          <a:xfrm>
            <a:off x="1952774" y="3743633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</p:grpSp>
      <p:sp>
        <p:nvSpPr>
          <p:cNvPr id="72" name="Rectangle 42"/>
          <p:cNvSpPr>
            <a:spLocks noChangeArrowheads="1"/>
          </p:cNvSpPr>
          <p:nvPr/>
        </p:nvSpPr>
        <p:spPr bwMode="auto">
          <a:xfrm>
            <a:off x="2433338" y="2120809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2655227" y="2120809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2877116" y="2120809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2646757" y="237827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2646757" y="237827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7" name="Rectangle 47"/>
          <p:cNvSpPr>
            <a:spLocks noChangeArrowheads="1"/>
          </p:cNvSpPr>
          <p:nvPr/>
        </p:nvSpPr>
        <p:spPr bwMode="auto">
          <a:xfrm>
            <a:off x="2436725" y="2378271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2436725" y="2378271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79" name="Rectangle 49"/>
          <p:cNvSpPr>
            <a:spLocks noChangeArrowheads="1"/>
          </p:cNvSpPr>
          <p:nvPr/>
        </p:nvSpPr>
        <p:spPr bwMode="auto">
          <a:xfrm>
            <a:off x="2868647" y="237827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0" name="Rectangle 50"/>
          <p:cNvSpPr>
            <a:spLocks noChangeArrowheads="1"/>
          </p:cNvSpPr>
          <p:nvPr/>
        </p:nvSpPr>
        <p:spPr bwMode="auto">
          <a:xfrm>
            <a:off x="2868647" y="237827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1" name="Rectangle 51"/>
          <p:cNvSpPr>
            <a:spLocks noChangeArrowheads="1"/>
          </p:cNvSpPr>
          <p:nvPr/>
        </p:nvSpPr>
        <p:spPr bwMode="auto">
          <a:xfrm>
            <a:off x="3085455" y="237827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2" name="Rectangle 52"/>
          <p:cNvSpPr>
            <a:spLocks noChangeArrowheads="1"/>
          </p:cNvSpPr>
          <p:nvPr/>
        </p:nvSpPr>
        <p:spPr bwMode="auto">
          <a:xfrm>
            <a:off x="3085455" y="237827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3" name="Rectangle 53"/>
          <p:cNvSpPr>
            <a:spLocks noChangeArrowheads="1"/>
          </p:cNvSpPr>
          <p:nvPr/>
        </p:nvSpPr>
        <p:spPr bwMode="auto">
          <a:xfrm>
            <a:off x="2646757" y="260693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2646757" y="260693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5" name="Rectangle 55"/>
          <p:cNvSpPr>
            <a:spLocks noChangeArrowheads="1"/>
          </p:cNvSpPr>
          <p:nvPr/>
        </p:nvSpPr>
        <p:spPr bwMode="auto">
          <a:xfrm>
            <a:off x="2868647" y="2606936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6" name="Rectangle 56"/>
          <p:cNvSpPr>
            <a:spLocks noChangeArrowheads="1"/>
          </p:cNvSpPr>
          <p:nvPr/>
        </p:nvSpPr>
        <p:spPr bwMode="auto">
          <a:xfrm>
            <a:off x="2868647" y="260693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7" name="Rectangle 57"/>
          <p:cNvSpPr>
            <a:spLocks noChangeArrowheads="1"/>
          </p:cNvSpPr>
          <p:nvPr/>
        </p:nvSpPr>
        <p:spPr bwMode="auto">
          <a:xfrm>
            <a:off x="3085455" y="260693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8" name="Rectangle 58"/>
          <p:cNvSpPr>
            <a:spLocks noChangeArrowheads="1"/>
          </p:cNvSpPr>
          <p:nvPr/>
        </p:nvSpPr>
        <p:spPr bwMode="auto">
          <a:xfrm>
            <a:off x="3085455" y="260693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89" name="Rectangle 59"/>
          <p:cNvSpPr>
            <a:spLocks noChangeArrowheads="1"/>
          </p:cNvSpPr>
          <p:nvPr/>
        </p:nvSpPr>
        <p:spPr bwMode="auto">
          <a:xfrm>
            <a:off x="2433338" y="286778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0" name="Rectangle 60"/>
          <p:cNvSpPr>
            <a:spLocks noChangeArrowheads="1"/>
          </p:cNvSpPr>
          <p:nvPr/>
        </p:nvSpPr>
        <p:spPr bwMode="auto">
          <a:xfrm>
            <a:off x="2433338" y="286778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1" name="Rectangle 61"/>
          <p:cNvSpPr>
            <a:spLocks noChangeArrowheads="1"/>
          </p:cNvSpPr>
          <p:nvPr/>
        </p:nvSpPr>
        <p:spPr bwMode="auto">
          <a:xfrm>
            <a:off x="2655227" y="286778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2" name="Rectangle 62"/>
          <p:cNvSpPr>
            <a:spLocks noChangeArrowheads="1"/>
          </p:cNvSpPr>
          <p:nvPr/>
        </p:nvSpPr>
        <p:spPr bwMode="auto">
          <a:xfrm>
            <a:off x="2655227" y="286778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3" name="Rectangle 63"/>
          <p:cNvSpPr>
            <a:spLocks noChangeArrowheads="1"/>
          </p:cNvSpPr>
          <p:nvPr/>
        </p:nvSpPr>
        <p:spPr bwMode="auto">
          <a:xfrm>
            <a:off x="2877116" y="2867783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4" name="Rectangle 64"/>
          <p:cNvSpPr>
            <a:spLocks noChangeArrowheads="1"/>
          </p:cNvSpPr>
          <p:nvPr/>
        </p:nvSpPr>
        <p:spPr bwMode="auto">
          <a:xfrm>
            <a:off x="2877116" y="2867783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5" name="Rectangle 65"/>
          <p:cNvSpPr>
            <a:spLocks noChangeArrowheads="1"/>
          </p:cNvSpPr>
          <p:nvPr/>
        </p:nvSpPr>
        <p:spPr bwMode="auto">
          <a:xfrm>
            <a:off x="2211449" y="3123550"/>
            <a:ext cx="218502" cy="228666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96" name="Rectangle 66"/>
          <p:cNvSpPr>
            <a:spLocks noChangeArrowheads="1"/>
          </p:cNvSpPr>
          <p:nvPr/>
        </p:nvSpPr>
        <p:spPr bwMode="auto">
          <a:xfrm>
            <a:off x="2211449" y="3123550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7" name="Rectangle 67"/>
          <p:cNvSpPr>
            <a:spLocks noChangeArrowheads="1"/>
          </p:cNvSpPr>
          <p:nvPr/>
        </p:nvSpPr>
        <p:spPr bwMode="auto">
          <a:xfrm>
            <a:off x="2429950" y="3123550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8" name="Rectangle 68"/>
          <p:cNvSpPr>
            <a:spLocks noChangeArrowheads="1"/>
          </p:cNvSpPr>
          <p:nvPr/>
        </p:nvSpPr>
        <p:spPr bwMode="auto">
          <a:xfrm>
            <a:off x="2429950" y="3123550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99" name="Rectangle 69"/>
          <p:cNvSpPr>
            <a:spLocks noChangeArrowheads="1"/>
          </p:cNvSpPr>
          <p:nvPr/>
        </p:nvSpPr>
        <p:spPr bwMode="auto">
          <a:xfrm>
            <a:off x="2650145" y="3123550"/>
            <a:ext cx="221890" cy="22866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00" name="Rectangle 70"/>
          <p:cNvSpPr>
            <a:spLocks noChangeArrowheads="1"/>
          </p:cNvSpPr>
          <p:nvPr/>
        </p:nvSpPr>
        <p:spPr bwMode="auto">
          <a:xfrm>
            <a:off x="2650145" y="312355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211449" y="3352215"/>
            <a:ext cx="218502" cy="23036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02" name="Rectangle 72"/>
          <p:cNvSpPr>
            <a:spLocks noChangeArrowheads="1"/>
          </p:cNvSpPr>
          <p:nvPr/>
        </p:nvSpPr>
        <p:spPr bwMode="auto">
          <a:xfrm>
            <a:off x="2211449" y="3352215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2429950" y="3352215"/>
            <a:ext cx="220196" cy="230360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04" name="Rectangle 74"/>
          <p:cNvSpPr>
            <a:spLocks noChangeArrowheads="1"/>
          </p:cNvSpPr>
          <p:nvPr/>
        </p:nvSpPr>
        <p:spPr bwMode="auto">
          <a:xfrm>
            <a:off x="2429950" y="3352215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5" name="Rectangle 75"/>
          <p:cNvSpPr>
            <a:spLocks noChangeArrowheads="1"/>
          </p:cNvSpPr>
          <p:nvPr/>
        </p:nvSpPr>
        <p:spPr bwMode="auto">
          <a:xfrm>
            <a:off x="2650145" y="3352215"/>
            <a:ext cx="221890" cy="230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06" name="Rectangle 76"/>
          <p:cNvSpPr>
            <a:spLocks noChangeArrowheads="1"/>
          </p:cNvSpPr>
          <p:nvPr/>
        </p:nvSpPr>
        <p:spPr bwMode="auto">
          <a:xfrm>
            <a:off x="2650145" y="3352215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7" name="Rectangle 77"/>
          <p:cNvSpPr>
            <a:spLocks noChangeArrowheads="1"/>
          </p:cNvSpPr>
          <p:nvPr/>
        </p:nvSpPr>
        <p:spPr bwMode="auto">
          <a:xfrm>
            <a:off x="2433338" y="3614756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8" name="Rectangle 78"/>
          <p:cNvSpPr>
            <a:spLocks noChangeArrowheads="1"/>
          </p:cNvSpPr>
          <p:nvPr/>
        </p:nvSpPr>
        <p:spPr bwMode="auto">
          <a:xfrm>
            <a:off x="2433338" y="361475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09" name="Rectangle 79"/>
          <p:cNvSpPr>
            <a:spLocks noChangeArrowheads="1"/>
          </p:cNvSpPr>
          <p:nvPr/>
        </p:nvSpPr>
        <p:spPr bwMode="auto">
          <a:xfrm>
            <a:off x="2655227" y="3614756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0" name="Rectangle 80"/>
          <p:cNvSpPr>
            <a:spLocks noChangeArrowheads="1"/>
          </p:cNvSpPr>
          <p:nvPr/>
        </p:nvSpPr>
        <p:spPr bwMode="auto">
          <a:xfrm>
            <a:off x="2655227" y="361475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1" name="Rectangle 81"/>
          <p:cNvSpPr>
            <a:spLocks noChangeArrowheads="1"/>
          </p:cNvSpPr>
          <p:nvPr/>
        </p:nvSpPr>
        <p:spPr bwMode="auto">
          <a:xfrm>
            <a:off x="2877116" y="3614756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2" name="Rectangle 82"/>
          <p:cNvSpPr>
            <a:spLocks noChangeArrowheads="1"/>
          </p:cNvSpPr>
          <p:nvPr/>
        </p:nvSpPr>
        <p:spPr bwMode="auto">
          <a:xfrm>
            <a:off x="2877116" y="3614756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3" name="Rectangle 83"/>
          <p:cNvSpPr>
            <a:spLocks noChangeArrowheads="1"/>
          </p:cNvSpPr>
          <p:nvPr/>
        </p:nvSpPr>
        <p:spPr bwMode="auto">
          <a:xfrm>
            <a:off x="2433338" y="387052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4" name="Rectangle 84"/>
          <p:cNvSpPr>
            <a:spLocks noChangeArrowheads="1"/>
          </p:cNvSpPr>
          <p:nvPr/>
        </p:nvSpPr>
        <p:spPr bwMode="auto">
          <a:xfrm>
            <a:off x="2433338" y="387052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5" name="Rectangle 85"/>
          <p:cNvSpPr>
            <a:spLocks noChangeArrowheads="1"/>
          </p:cNvSpPr>
          <p:nvPr/>
        </p:nvSpPr>
        <p:spPr bwMode="auto">
          <a:xfrm>
            <a:off x="2655227" y="387052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6" name="Rectangle 86"/>
          <p:cNvSpPr>
            <a:spLocks noChangeArrowheads="1"/>
          </p:cNvSpPr>
          <p:nvPr/>
        </p:nvSpPr>
        <p:spPr bwMode="auto">
          <a:xfrm>
            <a:off x="2655227" y="387052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7" name="Rectangle 87"/>
          <p:cNvSpPr>
            <a:spLocks noChangeArrowheads="1"/>
          </p:cNvSpPr>
          <p:nvPr/>
        </p:nvSpPr>
        <p:spPr bwMode="auto">
          <a:xfrm>
            <a:off x="2877116" y="387052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8" name="Rectangle 88"/>
          <p:cNvSpPr>
            <a:spLocks noChangeArrowheads="1"/>
          </p:cNvSpPr>
          <p:nvPr/>
        </p:nvSpPr>
        <p:spPr bwMode="auto">
          <a:xfrm>
            <a:off x="2877116" y="387052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19" name="Rectangle 89"/>
          <p:cNvSpPr>
            <a:spLocks noChangeArrowheads="1"/>
          </p:cNvSpPr>
          <p:nvPr/>
        </p:nvSpPr>
        <p:spPr bwMode="auto">
          <a:xfrm>
            <a:off x="2433338" y="4099189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0" name="Rectangle 90"/>
          <p:cNvSpPr>
            <a:spLocks noChangeArrowheads="1"/>
          </p:cNvSpPr>
          <p:nvPr/>
        </p:nvSpPr>
        <p:spPr bwMode="auto">
          <a:xfrm>
            <a:off x="2433338" y="409918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1" name="Rectangle 91"/>
          <p:cNvSpPr>
            <a:spLocks noChangeArrowheads="1"/>
          </p:cNvSpPr>
          <p:nvPr/>
        </p:nvSpPr>
        <p:spPr bwMode="auto">
          <a:xfrm>
            <a:off x="2655227" y="4099189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2" name="Rectangle 92"/>
          <p:cNvSpPr>
            <a:spLocks noChangeArrowheads="1"/>
          </p:cNvSpPr>
          <p:nvPr/>
        </p:nvSpPr>
        <p:spPr bwMode="auto">
          <a:xfrm>
            <a:off x="2655227" y="409918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2877116" y="4099189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4" name="Rectangle 94"/>
          <p:cNvSpPr>
            <a:spLocks noChangeArrowheads="1"/>
          </p:cNvSpPr>
          <p:nvPr/>
        </p:nvSpPr>
        <p:spPr bwMode="auto">
          <a:xfrm>
            <a:off x="2877116" y="4099189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5" name="Rectangle 95"/>
          <p:cNvSpPr>
            <a:spLocks noChangeArrowheads="1"/>
          </p:cNvSpPr>
          <p:nvPr/>
        </p:nvSpPr>
        <p:spPr bwMode="auto">
          <a:xfrm>
            <a:off x="2433338" y="436003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6" name="Rectangle 96"/>
          <p:cNvSpPr>
            <a:spLocks noChangeArrowheads="1"/>
          </p:cNvSpPr>
          <p:nvPr/>
        </p:nvSpPr>
        <p:spPr bwMode="auto">
          <a:xfrm>
            <a:off x="2433338" y="436003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7" name="Rectangle 97"/>
          <p:cNvSpPr>
            <a:spLocks noChangeArrowheads="1"/>
          </p:cNvSpPr>
          <p:nvPr/>
        </p:nvSpPr>
        <p:spPr bwMode="auto">
          <a:xfrm>
            <a:off x="2655227" y="436003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8" name="Rectangle 98"/>
          <p:cNvSpPr>
            <a:spLocks noChangeArrowheads="1"/>
          </p:cNvSpPr>
          <p:nvPr/>
        </p:nvSpPr>
        <p:spPr bwMode="auto">
          <a:xfrm>
            <a:off x="2655227" y="436003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29" name="Rectangle 99"/>
          <p:cNvSpPr>
            <a:spLocks noChangeArrowheads="1"/>
          </p:cNvSpPr>
          <p:nvPr/>
        </p:nvSpPr>
        <p:spPr bwMode="auto">
          <a:xfrm>
            <a:off x="2877116" y="4360037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0" name="Rectangle 100"/>
          <p:cNvSpPr>
            <a:spLocks noChangeArrowheads="1"/>
          </p:cNvSpPr>
          <p:nvPr/>
        </p:nvSpPr>
        <p:spPr bwMode="auto">
          <a:xfrm>
            <a:off x="2877116" y="436003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1" name="Rectangle 101"/>
          <p:cNvSpPr>
            <a:spLocks noChangeArrowheads="1"/>
          </p:cNvSpPr>
          <p:nvPr/>
        </p:nvSpPr>
        <p:spPr bwMode="auto">
          <a:xfrm>
            <a:off x="2433338" y="4617497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2" name="Rectangle 102"/>
          <p:cNvSpPr>
            <a:spLocks noChangeArrowheads="1"/>
          </p:cNvSpPr>
          <p:nvPr/>
        </p:nvSpPr>
        <p:spPr bwMode="auto">
          <a:xfrm>
            <a:off x="2433338" y="461749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3" name="Rectangle 103"/>
          <p:cNvSpPr>
            <a:spLocks noChangeArrowheads="1"/>
          </p:cNvSpPr>
          <p:nvPr/>
        </p:nvSpPr>
        <p:spPr bwMode="auto">
          <a:xfrm>
            <a:off x="2655227" y="4617497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4" name="Rectangle 104"/>
          <p:cNvSpPr>
            <a:spLocks noChangeArrowheads="1"/>
          </p:cNvSpPr>
          <p:nvPr/>
        </p:nvSpPr>
        <p:spPr bwMode="auto">
          <a:xfrm>
            <a:off x="2655227" y="461749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5" name="Rectangle 105"/>
          <p:cNvSpPr>
            <a:spLocks noChangeArrowheads="1"/>
          </p:cNvSpPr>
          <p:nvPr/>
        </p:nvSpPr>
        <p:spPr bwMode="auto">
          <a:xfrm>
            <a:off x="2877116" y="4617497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6" name="Rectangle 106"/>
          <p:cNvSpPr>
            <a:spLocks noChangeArrowheads="1"/>
          </p:cNvSpPr>
          <p:nvPr/>
        </p:nvSpPr>
        <p:spPr bwMode="auto">
          <a:xfrm>
            <a:off x="2877116" y="461749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7" name="Rectangle 107"/>
          <p:cNvSpPr>
            <a:spLocks noChangeArrowheads="1"/>
          </p:cNvSpPr>
          <p:nvPr/>
        </p:nvSpPr>
        <p:spPr bwMode="auto">
          <a:xfrm>
            <a:off x="2433338" y="484616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8" name="Rectangle 108"/>
          <p:cNvSpPr>
            <a:spLocks noChangeArrowheads="1"/>
          </p:cNvSpPr>
          <p:nvPr/>
        </p:nvSpPr>
        <p:spPr bwMode="auto">
          <a:xfrm>
            <a:off x="2433338" y="484616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39" name="Rectangle 109"/>
          <p:cNvSpPr>
            <a:spLocks noChangeArrowheads="1"/>
          </p:cNvSpPr>
          <p:nvPr/>
        </p:nvSpPr>
        <p:spPr bwMode="auto">
          <a:xfrm>
            <a:off x="2655227" y="484616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0" name="Rectangle 110"/>
          <p:cNvSpPr>
            <a:spLocks noChangeArrowheads="1"/>
          </p:cNvSpPr>
          <p:nvPr/>
        </p:nvSpPr>
        <p:spPr bwMode="auto">
          <a:xfrm>
            <a:off x="2655227" y="484616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1" name="Rectangle 111"/>
          <p:cNvSpPr>
            <a:spLocks noChangeArrowheads="1"/>
          </p:cNvSpPr>
          <p:nvPr/>
        </p:nvSpPr>
        <p:spPr bwMode="auto">
          <a:xfrm>
            <a:off x="2877116" y="4846162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2" name="Rectangle 112"/>
          <p:cNvSpPr>
            <a:spLocks noChangeArrowheads="1"/>
          </p:cNvSpPr>
          <p:nvPr/>
        </p:nvSpPr>
        <p:spPr bwMode="auto">
          <a:xfrm>
            <a:off x="2877116" y="4846162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3" name="Freeform 113"/>
          <p:cNvSpPr/>
          <p:nvPr/>
        </p:nvSpPr>
        <p:spPr bwMode="auto">
          <a:xfrm>
            <a:off x="2433338" y="510362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4" name="Freeform 114"/>
          <p:cNvSpPr/>
          <p:nvPr/>
        </p:nvSpPr>
        <p:spPr bwMode="auto">
          <a:xfrm>
            <a:off x="2433338" y="510362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5" name="Rectangle 115"/>
          <p:cNvSpPr>
            <a:spLocks noChangeArrowheads="1"/>
          </p:cNvSpPr>
          <p:nvPr/>
        </p:nvSpPr>
        <p:spPr bwMode="auto">
          <a:xfrm>
            <a:off x="2655227" y="510362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6" name="Rectangle 116"/>
          <p:cNvSpPr>
            <a:spLocks noChangeArrowheads="1"/>
          </p:cNvSpPr>
          <p:nvPr/>
        </p:nvSpPr>
        <p:spPr bwMode="auto">
          <a:xfrm>
            <a:off x="2655227" y="510362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7" name="Freeform 117"/>
          <p:cNvSpPr/>
          <p:nvPr/>
        </p:nvSpPr>
        <p:spPr bwMode="auto">
          <a:xfrm>
            <a:off x="2877116" y="510362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8" name="Freeform 118"/>
          <p:cNvSpPr/>
          <p:nvPr/>
        </p:nvSpPr>
        <p:spPr bwMode="auto">
          <a:xfrm>
            <a:off x="2877116" y="510362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49" name="Freeform 119"/>
          <p:cNvSpPr/>
          <p:nvPr/>
        </p:nvSpPr>
        <p:spPr bwMode="auto">
          <a:xfrm>
            <a:off x="2655227" y="5332288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0" name="Freeform 120"/>
          <p:cNvSpPr/>
          <p:nvPr/>
        </p:nvSpPr>
        <p:spPr bwMode="auto">
          <a:xfrm>
            <a:off x="2655227" y="510362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1" name="Freeform 121"/>
          <p:cNvSpPr/>
          <p:nvPr/>
        </p:nvSpPr>
        <p:spPr bwMode="auto">
          <a:xfrm>
            <a:off x="2655227" y="510362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2" name="Freeform 122"/>
          <p:cNvSpPr/>
          <p:nvPr/>
        </p:nvSpPr>
        <p:spPr bwMode="auto">
          <a:xfrm>
            <a:off x="3085455" y="237827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3" name="Freeform 123"/>
          <p:cNvSpPr/>
          <p:nvPr/>
        </p:nvSpPr>
        <p:spPr bwMode="auto">
          <a:xfrm>
            <a:off x="3085455" y="237827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4" name="Freeform 124"/>
          <p:cNvSpPr/>
          <p:nvPr/>
        </p:nvSpPr>
        <p:spPr bwMode="auto">
          <a:xfrm>
            <a:off x="3085455" y="260693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5" name="Freeform 125"/>
          <p:cNvSpPr/>
          <p:nvPr/>
        </p:nvSpPr>
        <p:spPr bwMode="auto">
          <a:xfrm>
            <a:off x="3085455" y="260693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6" name="Rectangle 126"/>
          <p:cNvSpPr>
            <a:spLocks noChangeArrowheads="1"/>
          </p:cNvSpPr>
          <p:nvPr/>
        </p:nvSpPr>
        <p:spPr bwMode="auto">
          <a:xfrm>
            <a:off x="3085455" y="2606937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7" name="Freeform 127"/>
          <p:cNvSpPr/>
          <p:nvPr/>
        </p:nvSpPr>
        <p:spPr bwMode="auto">
          <a:xfrm>
            <a:off x="3085454" y="260693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8" name="Rectangle 128"/>
          <p:cNvSpPr>
            <a:spLocks noChangeArrowheads="1"/>
          </p:cNvSpPr>
          <p:nvPr/>
        </p:nvSpPr>
        <p:spPr bwMode="auto">
          <a:xfrm>
            <a:off x="2650145" y="3123550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59" name="Rectangle 129"/>
          <p:cNvSpPr>
            <a:spLocks noChangeArrowheads="1"/>
          </p:cNvSpPr>
          <p:nvPr/>
        </p:nvSpPr>
        <p:spPr bwMode="auto">
          <a:xfrm>
            <a:off x="2650145" y="3123550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0" name="Freeform 130"/>
          <p:cNvSpPr/>
          <p:nvPr/>
        </p:nvSpPr>
        <p:spPr bwMode="auto">
          <a:xfrm>
            <a:off x="2650145" y="312355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1" name="Freeform 131"/>
          <p:cNvSpPr/>
          <p:nvPr/>
        </p:nvSpPr>
        <p:spPr bwMode="auto">
          <a:xfrm>
            <a:off x="2650145" y="312355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2" name="Freeform 132"/>
          <p:cNvSpPr/>
          <p:nvPr/>
        </p:nvSpPr>
        <p:spPr bwMode="auto">
          <a:xfrm>
            <a:off x="2650145" y="335221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63" name="Freeform 133"/>
          <p:cNvSpPr/>
          <p:nvPr/>
        </p:nvSpPr>
        <p:spPr bwMode="auto">
          <a:xfrm>
            <a:off x="2650145" y="335221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4" name="Freeform 135"/>
          <p:cNvSpPr/>
          <p:nvPr/>
        </p:nvSpPr>
        <p:spPr bwMode="auto">
          <a:xfrm>
            <a:off x="3093923" y="3614756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5" name="Freeform 136"/>
          <p:cNvSpPr/>
          <p:nvPr/>
        </p:nvSpPr>
        <p:spPr bwMode="auto">
          <a:xfrm>
            <a:off x="2877116" y="387052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6" name="Freeform 137"/>
          <p:cNvSpPr/>
          <p:nvPr/>
        </p:nvSpPr>
        <p:spPr bwMode="auto">
          <a:xfrm>
            <a:off x="2877116" y="387052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7" name="Freeform 138"/>
          <p:cNvSpPr/>
          <p:nvPr/>
        </p:nvSpPr>
        <p:spPr bwMode="auto">
          <a:xfrm>
            <a:off x="3093923" y="432107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8" name="Freeform 139"/>
          <p:cNvSpPr/>
          <p:nvPr/>
        </p:nvSpPr>
        <p:spPr bwMode="auto">
          <a:xfrm>
            <a:off x="3093923" y="432107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69" name="Freeform 140"/>
          <p:cNvSpPr/>
          <p:nvPr/>
        </p:nvSpPr>
        <p:spPr bwMode="auto">
          <a:xfrm>
            <a:off x="2877116" y="410765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0" name="Freeform 141"/>
          <p:cNvSpPr/>
          <p:nvPr/>
        </p:nvSpPr>
        <p:spPr bwMode="auto">
          <a:xfrm>
            <a:off x="2877116" y="410765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1" name="Rectangle 142"/>
          <p:cNvSpPr>
            <a:spLocks noChangeArrowheads="1"/>
          </p:cNvSpPr>
          <p:nvPr/>
        </p:nvSpPr>
        <p:spPr bwMode="auto">
          <a:xfrm>
            <a:off x="2872036" y="4324467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2" name="Freeform 143"/>
          <p:cNvSpPr/>
          <p:nvPr/>
        </p:nvSpPr>
        <p:spPr bwMode="auto">
          <a:xfrm>
            <a:off x="2872035" y="432446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3" name="Freeform 144"/>
          <p:cNvSpPr/>
          <p:nvPr/>
        </p:nvSpPr>
        <p:spPr bwMode="auto">
          <a:xfrm>
            <a:off x="2877116" y="436003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4" name="Freeform 145"/>
          <p:cNvSpPr/>
          <p:nvPr/>
        </p:nvSpPr>
        <p:spPr bwMode="auto">
          <a:xfrm>
            <a:off x="2877116" y="436003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5" name="Freeform 146"/>
          <p:cNvSpPr/>
          <p:nvPr/>
        </p:nvSpPr>
        <p:spPr bwMode="auto">
          <a:xfrm>
            <a:off x="2877116" y="484616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6" name="Freeform 147"/>
          <p:cNvSpPr/>
          <p:nvPr/>
        </p:nvSpPr>
        <p:spPr bwMode="auto">
          <a:xfrm>
            <a:off x="2877116" y="484616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7" name="Freeform 148"/>
          <p:cNvSpPr/>
          <p:nvPr/>
        </p:nvSpPr>
        <p:spPr bwMode="auto">
          <a:xfrm>
            <a:off x="2868647" y="237827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8" name="Freeform 149"/>
          <p:cNvSpPr/>
          <p:nvPr/>
        </p:nvSpPr>
        <p:spPr bwMode="auto">
          <a:xfrm>
            <a:off x="2868647" y="237827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79" name="Rectangle 150"/>
          <p:cNvSpPr>
            <a:spLocks noChangeArrowheads="1"/>
          </p:cNvSpPr>
          <p:nvPr/>
        </p:nvSpPr>
        <p:spPr bwMode="auto">
          <a:xfrm>
            <a:off x="3085455" y="2378270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0" name="Rectangle 151"/>
          <p:cNvSpPr>
            <a:spLocks noChangeArrowheads="1"/>
          </p:cNvSpPr>
          <p:nvPr/>
        </p:nvSpPr>
        <p:spPr bwMode="auto">
          <a:xfrm>
            <a:off x="3085455" y="237827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1" name="Freeform 152"/>
          <p:cNvSpPr/>
          <p:nvPr/>
        </p:nvSpPr>
        <p:spPr bwMode="auto">
          <a:xfrm>
            <a:off x="2868647" y="260693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2" name="Freeform 153"/>
          <p:cNvSpPr/>
          <p:nvPr/>
        </p:nvSpPr>
        <p:spPr bwMode="auto">
          <a:xfrm>
            <a:off x="2868647" y="260693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3" name="Freeform 154"/>
          <p:cNvSpPr/>
          <p:nvPr/>
        </p:nvSpPr>
        <p:spPr bwMode="auto">
          <a:xfrm>
            <a:off x="2655227" y="286778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4" name="Freeform 155"/>
          <p:cNvSpPr/>
          <p:nvPr/>
        </p:nvSpPr>
        <p:spPr bwMode="auto">
          <a:xfrm>
            <a:off x="2655227" y="286778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5" name="Freeform 156"/>
          <p:cNvSpPr/>
          <p:nvPr/>
        </p:nvSpPr>
        <p:spPr bwMode="auto">
          <a:xfrm>
            <a:off x="2877116" y="286778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6" name="Freeform 157"/>
          <p:cNvSpPr/>
          <p:nvPr/>
        </p:nvSpPr>
        <p:spPr bwMode="auto">
          <a:xfrm>
            <a:off x="2877116" y="286778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7" name="Freeform 158"/>
          <p:cNvSpPr/>
          <p:nvPr/>
        </p:nvSpPr>
        <p:spPr bwMode="auto">
          <a:xfrm>
            <a:off x="2872036" y="309136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8" name="Freeform 159"/>
          <p:cNvSpPr/>
          <p:nvPr/>
        </p:nvSpPr>
        <p:spPr bwMode="auto">
          <a:xfrm>
            <a:off x="2872036" y="309136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89" name="Freeform 160"/>
          <p:cNvSpPr/>
          <p:nvPr/>
        </p:nvSpPr>
        <p:spPr bwMode="auto">
          <a:xfrm>
            <a:off x="2872036" y="383834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0" name="Freeform 161"/>
          <p:cNvSpPr/>
          <p:nvPr/>
        </p:nvSpPr>
        <p:spPr bwMode="auto">
          <a:xfrm>
            <a:off x="2872036" y="383834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1" name="Freeform 162"/>
          <p:cNvSpPr/>
          <p:nvPr/>
        </p:nvSpPr>
        <p:spPr bwMode="auto">
          <a:xfrm>
            <a:off x="2877116" y="361475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2" name="Freeform 163"/>
          <p:cNvSpPr/>
          <p:nvPr/>
        </p:nvSpPr>
        <p:spPr bwMode="auto">
          <a:xfrm>
            <a:off x="2877116" y="361475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3" name="Freeform 164"/>
          <p:cNvSpPr/>
          <p:nvPr/>
        </p:nvSpPr>
        <p:spPr bwMode="auto">
          <a:xfrm>
            <a:off x="2429950" y="312355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94" name="Freeform 165"/>
          <p:cNvSpPr/>
          <p:nvPr/>
        </p:nvSpPr>
        <p:spPr bwMode="auto">
          <a:xfrm>
            <a:off x="2429950" y="312355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5" name="Rectangle 166"/>
          <p:cNvSpPr>
            <a:spLocks noChangeArrowheads="1"/>
          </p:cNvSpPr>
          <p:nvPr/>
        </p:nvSpPr>
        <p:spPr bwMode="auto">
          <a:xfrm>
            <a:off x="2650145" y="3123550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6" name="Rectangle 167"/>
          <p:cNvSpPr>
            <a:spLocks noChangeArrowheads="1"/>
          </p:cNvSpPr>
          <p:nvPr/>
        </p:nvSpPr>
        <p:spPr bwMode="auto">
          <a:xfrm>
            <a:off x="2650145" y="312355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7" name="Freeform 168"/>
          <p:cNvSpPr/>
          <p:nvPr/>
        </p:nvSpPr>
        <p:spPr bwMode="auto">
          <a:xfrm>
            <a:off x="2429950" y="335221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  <p:sp>
        <p:nvSpPr>
          <p:cNvPr id="198" name="Freeform 169"/>
          <p:cNvSpPr/>
          <p:nvPr/>
        </p:nvSpPr>
        <p:spPr bwMode="auto">
          <a:xfrm>
            <a:off x="2429950" y="335221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199" name="Freeform 170"/>
          <p:cNvSpPr/>
          <p:nvPr/>
        </p:nvSpPr>
        <p:spPr bwMode="auto">
          <a:xfrm>
            <a:off x="2655227" y="361475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0" name="Freeform 171"/>
          <p:cNvSpPr/>
          <p:nvPr/>
        </p:nvSpPr>
        <p:spPr bwMode="auto">
          <a:xfrm>
            <a:off x="2655227" y="361475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1" name="Rectangle 172"/>
          <p:cNvSpPr>
            <a:spLocks noChangeArrowheads="1"/>
          </p:cNvSpPr>
          <p:nvPr/>
        </p:nvSpPr>
        <p:spPr bwMode="auto">
          <a:xfrm>
            <a:off x="2877116" y="3838341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2" name="Freeform 173"/>
          <p:cNvSpPr/>
          <p:nvPr/>
        </p:nvSpPr>
        <p:spPr bwMode="auto">
          <a:xfrm>
            <a:off x="2877116" y="383834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3" name="Freeform 174"/>
          <p:cNvSpPr/>
          <p:nvPr/>
        </p:nvSpPr>
        <p:spPr bwMode="auto">
          <a:xfrm>
            <a:off x="2655227" y="387052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4" name="Freeform 175"/>
          <p:cNvSpPr/>
          <p:nvPr/>
        </p:nvSpPr>
        <p:spPr bwMode="auto">
          <a:xfrm>
            <a:off x="2655227" y="387052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5" name="Freeform 176"/>
          <p:cNvSpPr/>
          <p:nvPr/>
        </p:nvSpPr>
        <p:spPr bwMode="auto">
          <a:xfrm>
            <a:off x="2655227" y="409918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6" name="Freeform 177"/>
          <p:cNvSpPr/>
          <p:nvPr/>
        </p:nvSpPr>
        <p:spPr bwMode="auto">
          <a:xfrm>
            <a:off x="2655227" y="409918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7" name="Freeform 178"/>
          <p:cNvSpPr/>
          <p:nvPr/>
        </p:nvSpPr>
        <p:spPr bwMode="auto">
          <a:xfrm>
            <a:off x="2872036" y="432446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8" name="Freeform 179"/>
          <p:cNvSpPr/>
          <p:nvPr/>
        </p:nvSpPr>
        <p:spPr bwMode="auto">
          <a:xfrm>
            <a:off x="2872036" y="432446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09" name="Freeform 180"/>
          <p:cNvSpPr/>
          <p:nvPr/>
        </p:nvSpPr>
        <p:spPr bwMode="auto">
          <a:xfrm>
            <a:off x="2872036" y="410427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0" name="Freeform 181"/>
          <p:cNvSpPr/>
          <p:nvPr/>
        </p:nvSpPr>
        <p:spPr bwMode="auto">
          <a:xfrm>
            <a:off x="2872036" y="410427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1" name="Freeform 182"/>
          <p:cNvSpPr/>
          <p:nvPr/>
        </p:nvSpPr>
        <p:spPr bwMode="auto">
          <a:xfrm>
            <a:off x="2655227" y="436003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2" name="Freeform 183"/>
          <p:cNvSpPr/>
          <p:nvPr/>
        </p:nvSpPr>
        <p:spPr bwMode="auto">
          <a:xfrm>
            <a:off x="2655227" y="436003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3" name="Freeform 184"/>
          <p:cNvSpPr/>
          <p:nvPr/>
        </p:nvSpPr>
        <p:spPr bwMode="auto">
          <a:xfrm>
            <a:off x="2655227" y="484616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4" name="Freeform 185"/>
          <p:cNvSpPr/>
          <p:nvPr/>
        </p:nvSpPr>
        <p:spPr bwMode="auto">
          <a:xfrm>
            <a:off x="2655227" y="484616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5" name="Freeform 186"/>
          <p:cNvSpPr/>
          <p:nvPr/>
        </p:nvSpPr>
        <p:spPr bwMode="auto">
          <a:xfrm>
            <a:off x="2646757" y="237827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6" name="Freeform 187"/>
          <p:cNvSpPr/>
          <p:nvPr/>
        </p:nvSpPr>
        <p:spPr bwMode="auto">
          <a:xfrm>
            <a:off x="2646757" y="237827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7" name="Freeform 188"/>
          <p:cNvSpPr/>
          <p:nvPr/>
        </p:nvSpPr>
        <p:spPr bwMode="auto">
          <a:xfrm>
            <a:off x="2436725" y="237827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8" name="Freeform 189"/>
          <p:cNvSpPr/>
          <p:nvPr/>
        </p:nvSpPr>
        <p:spPr bwMode="auto">
          <a:xfrm>
            <a:off x="2436725" y="237827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19" name="Freeform 190"/>
          <p:cNvSpPr/>
          <p:nvPr/>
        </p:nvSpPr>
        <p:spPr bwMode="auto">
          <a:xfrm>
            <a:off x="2646757" y="260693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0" name="Freeform 191"/>
          <p:cNvSpPr/>
          <p:nvPr/>
        </p:nvSpPr>
        <p:spPr bwMode="auto">
          <a:xfrm>
            <a:off x="2646757" y="260693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1" name="Freeform 194"/>
          <p:cNvSpPr/>
          <p:nvPr/>
        </p:nvSpPr>
        <p:spPr bwMode="auto">
          <a:xfrm>
            <a:off x="2433338" y="286778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2" name="Freeform 195"/>
          <p:cNvSpPr/>
          <p:nvPr/>
        </p:nvSpPr>
        <p:spPr bwMode="auto">
          <a:xfrm>
            <a:off x="2433338" y="286778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3" name="Freeform 196"/>
          <p:cNvSpPr/>
          <p:nvPr/>
        </p:nvSpPr>
        <p:spPr bwMode="auto">
          <a:xfrm>
            <a:off x="2211449" y="312355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4" name="Freeform 197"/>
          <p:cNvSpPr/>
          <p:nvPr/>
        </p:nvSpPr>
        <p:spPr bwMode="auto">
          <a:xfrm>
            <a:off x="2211449" y="312355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5" name="Freeform 198"/>
          <p:cNvSpPr/>
          <p:nvPr/>
        </p:nvSpPr>
        <p:spPr bwMode="auto">
          <a:xfrm>
            <a:off x="2433338" y="409918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6" name="Freeform 199"/>
          <p:cNvSpPr/>
          <p:nvPr/>
        </p:nvSpPr>
        <p:spPr bwMode="auto">
          <a:xfrm>
            <a:off x="2433338" y="409918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7" name="Freeform 200"/>
          <p:cNvSpPr/>
          <p:nvPr/>
        </p:nvSpPr>
        <p:spPr bwMode="auto">
          <a:xfrm>
            <a:off x="2433338" y="436003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8" name="Freeform 201"/>
          <p:cNvSpPr/>
          <p:nvPr/>
        </p:nvSpPr>
        <p:spPr bwMode="auto">
          <a:xfrm>
            <a:off x="2433338" y="436003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29" name="Freeform 202"/>
          <p:cNvSpPr/>
          <p:nvPr/>
        </p:nvSpPr>
        <p:spPr bwMode="auto">
          <a:xfrm>
            <a:off x="2433338" y="463782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30" name="Freeform 203"/>
          <p:cNvSpPr/>
          <p:nvPr/>
        </p:nvSpPr>
        <p:spPr bwMode="auto">
          <a:xfrm>
            <a:off x="2433338" y="463782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31" name="Freeform 204"/>
          <p:cNvSpPr/>
          <p:nvPr/>
        </p:nvSpPr>
        <p:spPr bwMode="auto">
          <a:xfrm>
            <a:off x="2433338" y="486140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32" name="Freeform 205"/>
          <p:cNvSpPr/>
          <p:nvPr/>
        </p:nvSpPr>
        <p:spPr bwMode="auto">
          <a:xfrm>
            <a:off x="2433338" y="486140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grpSp>
        <p:nvGrpSpPr>
          <p:cNvPr id="239" name="组合 465"/>
          <p:cNvGrpSpPr>
            <a:grpSpLocks noChangeAspect="1"/>
          </p:cNvGrpSpPr>
          <p:nvPr/>
        </p:nvGrpSpPr>
        <p:grpSpPr>
          <a:xfrm>
            <a:off x="3148243" y="3197018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234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35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36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37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13">
                <a:solidFill>
                  <a:prstClr val="black"/>
                </a:solidFill>
                <a:latin typeface="Calibri" panose="020F0502020204030204"/>
                <a:ea typeface="宋体"/>
              </a:endParaRPr>
            </a:p>
          </p:txBody>
        </p:sp>
      </p:grpSp>
      <p:sp>
        <p:nvSpPr>
          <p:cNvPr id="238" name="Freeform 13"/>
          <p:cNvSpPr>
            <a:spLocks noChangeAspect="1" noEditPoints="1"/>
          </p:cNvSpPr>
          <p:nvPr/>
        </p:nvSpPr>
        <p:spPr bwMode="auto">
          <a:xfrm>
            <a:off x="3113854" y="4665626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13">
              <a:solidFill>
                <a:prstClr val="black"/>
              </a:solidFill>
              <a:latin typeface="Calibri" panose="020F0502020204030204"/>
              <a:ea typeface="宋体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0" y="204717"/>
            <a:ext cx="1193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НАПРАВЛЕНИЯ РАБОТЫ  КУРАТОРА АТТЕСТАЦИИ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445196" y="1372051"/>
            <a:ext cx="3159966" cy="1534529"/>
            <a:chOff x="4317594" y="1758950"/>
            <a:chExt cx="3159966" cy="1534529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6" name="Rectangle 24"/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solidFill>
              <a:srgbClr val="1B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>
            <a:off x="845845" y="1381142"/>
            <a:ext cx="2838152" cy="1516347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363036" y="1379323"/>
            <a:ext cx="2818152" cy="1519984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91301" y="4047334"/>
            <a:ext cx="3147240" cy="1516347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F8D3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4464287" y="4044794"/>
            <a:ext cx="3121785" cy="1521427"/>
            <a:chOff x="4336685" y="4071653"/>
            <a:chExt cx="3121785" cy="1521427"/>
          </a:xfrm>
        </p:grpSpPr>
        <p:sp>
          <p:nvSpPr>
            <p:cNvPr id="11" name="Rectangle 28"/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solidFill>
              <a:srgbClr val="6DAA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solidFill>
              <a:srgbClr val="6DAA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8303037" y="4047334"/>
            <a:ext cx="2938150" cy="1516347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3A3838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" name="Content Placeholder 19"/>
          <p:cNvSpPr txBox="1">
            <a:spLocks/>
          </p:cNvSpPr>
          <p:nvPr/>
        </p:nvSpPr>
        <p:spPr>
          <a:xfrm>
            <a:off x="1348514" y="1473958"/>
            <a:ext cx="2314692" cy="104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 smtClean="0">
                <a:latin typeface="Arial Black" pitchFamily="34" charset="0"/>
              </a:rPr>
              <a:t>Ознакомление педагогического коллектива с порядком и сроками аттестации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Content Placeholder 19"/>
          <p:cNvSpPr txBox="1">
            <a:spLocks/>
          </p:cNvSpPr>
          <p:nvPr/>
        </p:nvSpPr>
        <p:spPr>
          <a:xfrm>
            <a:off x="5240740" y="1473958"/>
            <a:ext cx="2303663" cy="116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оформлению аттестационного заявления и созданию пакета в системе ЭО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1" name="Content Placeholder 19"/>
          <p:cNvSpPr txBox="1">
            <a:spLocks/>
          </p:cNvSpPr>
          <p:nvPr/>
        </p:nvSpPr>
        <p:spPr>
          <a:xfrm>
            <a:off x="1389457" y="4255423"/>
            <a:ext cx="2314692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 smtClean="0">
                <a:latin typeface="Arial Black" pitchFamily="34" charset="0"/>
              </a:rPr>
              <a:t>Консультация по размещению пакета документов в системе ЭО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4" name="Content Placeholder 19"/>
          <p:cNvSpPr txBox="1">
            <a:spLocks/>
          </p:cNvSpPr>
          <p:nvPr/>
        </p:nvSpPr>
        <p:spPr>
          <a:xfrm>
            <a:off x="5375395" y="4269071"/>
            <a:ext cx="2046177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подготовке к аттестационному тестированию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7" name="Content Placeholder 19"/>
          <p:cNvSpPr txBox="1">
            <a:spLocks/>
          </p:cNvSpPr>
          <p:nvPr/>
        </p:nvSpPr>
        <p:spPr>
          <a:xfrm>
            <a:off x="8884693" y="1712060"/>
            <a:ext cx="2347415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 smtClean="0">
                <a:latin typeface="Arial Black" pitchFamily="34" charset="0"/>
              </a:rPr>
              <a:t>Консультация по оформлению карты результативности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0" name="Content Placeholder 19"/>
          <p:cNvSpPr txBox="1">
            <a:spLocks/>
          </p:cNvSpPr>
          <p:nvPr/>
        </p:nvSpPr>
        <p:spPr>
          <a:xfrm>
            <a:off x="9178506" y="4132594"/>
            <a:ext cx="2046177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400" b="1" dirty="0" smtClean="0">
                <a:latin typeface="Arial Black" pitchFamily="34" charset="0"/>
              </a:rPr>
              <a:t>Консультация по организации </a:t>
            </a:r>
            <a:r>
              <a:rPr lang="ru-RU" sz="1400" b="1" dirty="0" err="1" smtClean="0">
                <a:latin typeface="Arial Black" pitchFamily="34" charset="0"/>
              </a:rPr>
              <a:t>самопрезентации</a:t>
            </a:r>
            <a:r>
              <a:rPr lang="ru-RU" sz="1400" b="1" dirty="0" smtClean="0">
                <a:latin typeface="Arial Black" pitchFamily="34" charset="0"/>
              </a:rPr>
              <a:t> на заседании аттестационной комиссии (для очного участия)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048" y="218365"/>
            <a:ext cx="1082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АЛГОРИТМ РАБОТЫ КУРАТОРА АТТЕСТАЦИИ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4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545594" y="0"/>
            <a:ext cx="11273367" cy="1064525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2251881" y="204717"/>
            <a:ext cx="9266829" cy="104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ОЗНАКОМЛЕНИЕ ПЕДАГОГИЧЕСКОГО КОЛЛЕКТИВА С ПОРЯДКОМ И СРОКАМИ АТТЕСТАЦИИ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030305"/>
              </p:ext>
            </p:extLst>
          </p:nvPr>
        </p:nvGraphicFramePr>
        <p:xfrm>
          <a:off x="550827" y="1700612"/>
          <a:ext cx="5701691" cy="4206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1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5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Формирование пакета документов в ИС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  01.10.2021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Тестирование претендентов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 01.11.21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по 12.11.21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Загрузка экспертиз для НЕ льготных пакетов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 15.11.21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Экспертиза пакетов «Льгота – НЕТ»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 15.11.21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по 26.11.21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9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Работа Аттестационной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комиссии по проверке документов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 0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1.12.21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3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Приказ 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присвоении кв.категории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29.12.21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 descr="C:\Users\завуч\Downloads\20211118_09415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8962" t="13253" b="16883"/>
          <a:stretch>
            <a:fillRect/>
          </a:stretch>
        </p:blipFill>
        <p:spPr bwMode="auto">
          <a:xfrm rot="5400000">
            <a:off x="6761443" y="1866852"/>
            <a:ext cx="5073190" cy="389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78162" y="0"/>
            <a:ext cx="11399855" cy="1419367"/>
          </a:xfrm>
          <a:custGeom>
            <a:avLst/>
            <a:gdLst>
              <a:gd name="T0" fmla="*/ 735 w 735"/>
              <a:gd name="T1" fmla="*/ 3 h 356"/>
              <a:gd name="T2" fmla="*/ 235 w 735"/>
              <a:gd name="T3" fmla="*/ 3 h 356"/>
              <a:gd name="T4" fmla="*/ 235 w 735"/>
              <a:gd name="T5" fmla="*/ 70 h 356"/>
              <a:gd name="T6" fmla="*/ 118 w 735"/>
              <a:gd name="T7" fmla="*/ 0 h 356"/>
              <a:gd name="T8" fmla="*/ 4 w 735"/>
              <a:gd name="T9" fmla="*/ 36 h 356"/>
              <a:gd name="T10" fmla="*/ 27 w 735"/>
              <a:gd name="T11" fmla="*/ 94 h 356"/>
              <a:gd name="T12" fmla="*/ 102 w 735"/>
              <a:gd name="T13" fmla="*/ 66 h 356"/>
              <a:gd name="T14" fmla="*/ 159 w 735"/>
              <a:gd name="T15" fmla="*/ 117 h 356"/>
              <a:gd name="T16" fmla="*/ 45 w 735"/>
              <a:gd name="T17" fmla="*/ 266 h 356"/>
              <a:gd name="T18" fmla="*/ 0 w 735"/>
              <a:gd name="T19" fmla="*/ 307 h 356"/>
              <a:gd name="T20" fmla="*/ 0 w 735"/>
              <a:gd name="T21" fmla="*/ 356 h 356"/>
              <a:gd name="T22" fmla="*/ 248 w 735"/>
              <a:gd name="T23" fmla="*/ 356 h 356"/>
              <a:gd name="T24" fmla="*/ 248 w 735"/>
              <a:gd name="T25" fmla="*/ 355 h 356"/>
              <a:gd name="T26" fmla="*/ 735 w 735"/>
              <a:gd name="T27" fmla="*/ 355 h 356"/>
              <a:gd name="T28" fmla="*/ 735 w 735"/>
              <a:gd name="T29" fmla="*/ 3 h 356"/>
              <a:gd name="T30" fmla="*/ 116 w 735"/>
              <a:gd name="T31" fmla="*/ 288 h 356"/>
              <a:gd name="T32" fmla="*/ 148 w 735"/>
              <a:gd name="T33" fmla="*/ 261 h 356"/>
              <a:gd name="T34" fmla="*/ 235 w 735"/>
              <a:gd name="T35" fmla="*/ 149 h 356"/>
              <a:gd name="T36" fmla="*/ 235 w 735"/>
              <a:gd name="T37" fmla="*/ 289 h 356"/>
              <a:gd name="T38" fmla="*/ 116 w 735"/>
              <a:gd name="T39" fmla="*/ 289 h 356"/>
              <a:gd name="T40" fmla="*/ 116 w 735"/>
              <a:gd name="T41" fmla="*/ 28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35" h="356">
                <a:moveTo>
                  <a:pt x="735" y="3"/>
                </a:moveTo>
                <a:cubicBezTo>
                  <a:pt x="235" y="3"/>
                  <a:pt x="235" y="3"/>
                  <a:pt x="235" y="3"/>
                </a:cubicBezTo>
                <a:cubicBezTo>
                  <a:pt x="235" y="70"/>
                  <a:pt x="235" y="70"/>
                  <a:pt x="235" y="70"/>
                </a:cubicBezTo>
                <a:cubicBezTo>
                  <a:pt x="220" y="28"/>
                  <a:pt x="180" y="0"/>
                  <a:pt x="118" y="0"/>
                </a:cubicBezTo>
                <a:cubicBezTo>
                  <a:pt x="71" y="0"/>
                  <a:pt x="30" y="16"/>
                  <a:pt x="4" y="36"/>
                </a:cubicBezTo>
                <a:cubicBezTo>
                  <a:pt x="27" y="94"/>
                  <a:pt x="27" y="94"/>
                  <a:pt x="27" y="94"/>
                </a:cubicBezTo>
                <a:cubicBezTo>
                  <a:pt x="46" y="81"/>
                  <a:pt x="72" y="66"/>
                  <a:pt x="102" y="66"/>
                </a:cubicBezTo>
                <a:cubicBezTo>
                  <a:pt x="143" y="66"/>
                  <a:pt x="159" y="88"/>
                  <a:pt x="159" y="117"/>
                </a:cubicBezTo>
                <a:cubicBezTo>
                  <a:pt x="159" y="158"/>
                  <a:pt x="122" y="197"/>
                  <a:pt x="45" y="266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56"/>
                  <a:pt x="0" y="356"/>
                  <a:pt x="0" y="356"/>
                </a:cubicBezTo>
                <a:cubicBezTo>
                  <a:pt x="248" y="356"/>
                  <a:pt x="248" y="356"/>
                  <a:pt x="248" y="356"/>
                </a:cubicBezTo>
                <a:cubicBezTo>
                  <a:pt x="248" y="355"/>
                  <a:pt x="248" y="355"/>
                  <a:pt x="248" y="355"/>
                </a:cubicBezTo>
                <a:cubicBezTo>
                  <a:pt x="735" y="355"/>
                  <a:pt x="735" y="355"/>
                  <a:pt x="735" y="355"/>
                </a:cubicBezTo>
                <a:lnTo>
                  <a:pt x="735" y="3"/>
                </a:lnTo>
                <a:close/>
                <a:moveTo>
                  <a:pt x="116" y="288"/>
                </a:moveTo>
                <a:cubicBezTo>
                  <a:pt x="148" y="261"/>
                  <a:pt x="148" y="261"/>
                  <a:pt x="148" y="261"/>
                </a:cubicBezTo>
                <a:cubicBezTo>
                  <a:pt x="187" y="226"/>
                  <a:pt x="221" y="190"/>
                  <a:pt x="235" y="149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116" y="289"/>
                  <a:pt x="116" y="289"/>
                  <a:pt x="116" y="289"/>
                </a:cubicBezTo>
                <a:lnTo>
                  <a:pt x="116" y="288"/>
                </a:lnTo>
                <a:close/>
              </a:path>
            </a:pathLst>
          </a:custGeom>
          <a:solidFill>
            <a:srgbClr val="1B6AA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Content Placeholder 19"/>
          <p:cNvSpPr txBox="1">
            <a:spLocks/>
          </p:cNvSpPr>
          <p:nvPr/>
        </p:nvSpPr>
        <p:spPr>
          <a:xfrm>
            <a:off x="4244453" y="0"/>
            <a:ext cx="7233314" cy="116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ОФОРМЛЕНИЮ АТТЕСТАЦИОННОГО ЗАЯВЛЕНИЯ И СОЗДАНИЮ ПАКЕТА В СИСТЕМЕ ЭО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36727" y="1566318"/>
            <a:ext cx="627797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В заявлении о проведении аттестации педагогические работники указывают квалификационную категорию и должность, по которой они желают пройти аттестацию. Важной частью заявления является пункт об основаниях для аттестации на заявленную категорию, которая включает: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достижения обучающимися положительной динамики результатов освоения образовательных программ;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выявление и развитие способностей обучающихся к интеллектуальной(научной) и творческой деятельности;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участие воспитанников в олимпиадах;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tt-RU" sz="1800" dirty="0" smtClean="0">
                <a:solidFill>
                  <a:schemeClr val="tx2"/>
                </a:solidFill>
              </a:rPr>
              <a:t>личный вклад в повышение качества образования, совершенствование методов обучения и воспитания;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tt-RU" sz="1800" dirty="0" smtClean="0">
                <a:solidFill>
                  <a:schemeClr val="tx2"/>
                </a:solidFill>
              </a:rPr>
              <a:t>трансляция опыта практических результатов своей профессиональной деятельности; 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участие в  инновационной работе;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 участие в разработке программно-методического сопровождения образовательного процесса;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участие  в конкурсах профессионального мастерства.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138" y="1578213"/>
            <a:ext cx="5435862" cy="43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4-конечная звезда 10"/>
          <p:cNvSpPr/>
          <p:nvPr/>
        </p:nvSpPr>
        <p:spPr>
          <a:xfrm>
            <a:off x="6428096" y="4585647"/>
            <a:ext cx="491319" cy="47767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0" y="0"/>
            <a:ext cx="11996382" cy="1519984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3207224" y="0"/>
            <a:ext cx="8598089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оформлению карты результативности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286603" y="1825625"/>
            <a:ext cx="6223379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Бланк карты результативности  можно скачать в личном кабинете </a:t>
            </a:r>
            <a:r>
              <a:rPr lang="ru-RU" b="1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edu.tatar.ru</a:t>
            </a: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 </a:t>
            </a:r>
            <a:b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Для этого открыть вкладки: «Педагогическая аттестация» </a:t>
            </a: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&gt;</a:t>
            </a: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«Нормативные документы»</a:t>
            </a: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 &gt;</a:t>
            </a: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  «Карта результативности».     </a:t>
            </a:r>
            <a:b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В конце списка документов есть «Форма карты результативности с разъяснениями»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4291" y="1486558"/>
            <a:ext cx="5647709" cy="503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4-конечная звезда 8"/>
          <p:cNvSpPr/>
          <p:nvPr/>
        </p:nvSpPr>
        <p:spPr>
          <a:xfrm>
            <a:off x="7615451" y="5595581"/>
            <a:ext cx="491319" cy="477671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0" y="0"/>
            <a:ext cx="11996382" cy="1519984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3207224" y="0"/>
            <a:ext cx="8598089" cy="68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Консультация по оформлению карты результативности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300251" y="2098580"/>
            <a:ext cx="11464119" cy="435133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     </a:t>
            </a:r>
            <a:r>
              <a:rPr lang="ru-RU" sz="3200" dirty="0" smtClean="0"/>
              <a:t>Карта результативности состоит из трех разделов:</a:t>
            </a:r>
          </a:p>
          <a:p>
            <a:pPr fontAlgn="base"/>
            <a:r>
              <a:rPr lang="ru-RU" sz="3200" dirty="0" smtClean="0"/>
              <a:t>   -  раздел 1  </a:t>
            </a:r>
            <a:r>
              <a:rPr lang="ru-RU" sz="3200" b="1" dirty="0" smtClean="0"/>
              <a:t>«Личные данные»;</a:t>
            </a:r>
          </a:p>
          <a:p>
            <a:pPr fontAlgn="base"/>
            <a:r>
              <a:rPr lang="ru-RU" sz="3200" dirty="0" smtClean="0"/>
              <a:t>   -  раздел 2 </a:t>
            </a:r>
            <a:r>
              <a:rPr lang="ru-RU" sz="3200" b="1" dirty="0" smtClean="0"/>
              <a:t>«Профессиональный рейтинг и достижения»;</a:t>
            </a:r>
          </a:p>
          <a:p>
            <a:pPr fontAlgn="base"/>
            <a:r>
              <a:rPr lang="ru-RU" sz="3200" dirty="0" smtClean="0"/>
              <a:t>    - раздел 3 </a:t>
            </a:r>
            <a:r>
              <a:rPr lang="ru-RU" sz="3200" b="1" dirty="0" smtClean="0"/>
              <a:t>« Результаты учебно-воспитательной деятельности за последние 3-5 лет».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923</Words>
  <Application>Microsoft Office PowerPoint</Application>
  <PresentationFormat>Произвольный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Организация подготовки и проведения заявительной формы аттестации педагогических работников.  Алгоритм работы куратора аттестации в ОО.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ИЗ ОПЫТА РАБОТЫ  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завуч</cp:lastModifiedBy>
  <cp:revision>94</cp:revision>
  <dcterms:created xsi:type="dcterms:W3CDTF">2020-04-02T12:37:45Z</dcterms:created>
  <dcterms:modified xsi:type="dcterms:W3CDTF">2021-11-18T06:05:09Z</dcterms:modified>
</cp:coreProperties>
</file>